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8"/>
  </p:notesMasterIdLst>
  <p:handoutMasterIdLst>
    <p:handoutMasterId r:id="rId19"/>
  </p:handoutMasterIdLst>
  <p:sldIdLst>
    <p:sldId id="310" r:id="rId5"/>
    <p:sldId id="312" r:id="rId6"/>
    <p:sldId id="304" r:id="rId7"/>
    <p:sldId id="446" r:id="rId8"/>
    <p:sldId id="440" r:id="rId9"/>
    <p:sldId id="448" r:id="rId10"/>
    <p:sldId id="441" r:id="rId11"/>
    <p:sldId id="442" r:id="rId12"/>
    <p:sldId id="450" r:id="rId13"/>
    <p:sldId id="447" r:id="rId14"/>
    <p:sldId id="451" r:id="rId15"/>
    <p:sldId id="439" r:id="rId16"/>
    <p:sldId id="293" r:id="rId17"/>
  </p:sldIdLst>
  <p:sldSz cx="14630400" cy="8229600"/>
  <p:notesSz cx="6858000" cy="9144000"/>
  <p:defaultTextStyle>
    <a:defPPr>
      <a:defRPr lang="en-US"/>
    </a:defPPr>
    <a:lvl1pPr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51B733-04BE-6B60-EA31-581574097870}" name="Andrew Northup (s)" initials="" userId="S::anorthu@cap.org::85834f34-9f8f-426f-b144-05ead01a0bdf" providerId="AD"/>
  <p188:author id="{0C0DD83A-2FE8-470D-E6A3-F3FCDD18280C}" name="Denise Driscoll (s)" initials="DD" userId="S::ddrisco@cap.org::bc00937b-4132-4d63-8560-5eef2f384fa6" providerId="AD"/>
  <p188:author id="{BF3BDABD-5C89-FCC4-C3A7-2807D2A0BD12}" name="Lyn Wielgos (s)" initials="LW(" userId="S::lwielgo@cap.org::90600a9a-4d09-4f09-b401-320b912b1cb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9A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47" autoAdjust="0"/>
    <p:restoredTop sz="88047" autoAdjust="0"/>
  </p:normalViewPr>
  <p:slideViewPr>
    <p:cSldViewPr snapToGrid="0">
      <p:cViewPr varScale="1">
        <p:scale>
          <a:sx n="47" d="100"/>
          <a:sy n="47" d="100"/>
        </p:scale>
        <p:origin x="426" y="36"/>
      </p:cViewPr>
      <p:guideLst>
        <p:guide orient="horz" pos="2592"/>
        <p:guide pos="46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Northup (s)" userId="85834f34-9f8f-426f-b144-05ead01a0bdf" providerId="ADAL" clId="{D9F31583-237A-4BB2-965D-46DEBDBDE34D}"/>
    <pc:docChg chg="custSel modSld">
      <pc:chgData name="Andrew Northup (s)" userId="85834f34-9f8f-426f-b144-05ead01a0bdf" providerId="ADAL" clId="{D9F31583-237A-4BB2-965D-46DEBDBDE34D}" dt="2023-10-31T18:33:34.636" v="735" actId="20577"/>
      <pc:docMkLst>
        <pc:docMk/>
      </pc:docMkLst>
      <pc:sldChg chg="modSp mod">
        <pc:chgData name="Andrew Northup (s)" userId="85834f34-9f8f-426f-b144-05ead01a0bdf" providerId="ADAL" clId="{D9F31583-237A-4BB2-965D-46DEBDBDE34D}" dt="2023-10-25T14:36:22.042" v="22" actId="20577"/>
        <pc:sldMkLst>
          <pc:docMk/>
          <pc:sldMk cId="647214827" sldId="304"/>
        </pc:sldMkLst>
        <pc:spChg chg="mod">
          <ac:chgData name="Andrew Northup (s)" userId="85834f34-9f8f-426f-b144-05ead01a0bdf" providerId="ADAL" clId="{D9F31583-237A-4BB2-965D-46DEBDBDE34D}" dt="2023-10-25T14:36:22.042" v="22" actId="20577"/>
          <ac:spMkLst>
            <pc:docMk/>
            <pc:sldMk cId="647214827" sldId="304"/>
            <ac:spMk id="5" creationId="{00000000-0000-0000-0000-000000000000}"/>
          </ac:spMkLst>
        </pc:spChg>
      </pc:sldChg>
      <pc:sldChg chg="modSp mod">
        <pc:chgData name="Andrew Northup (s)" userId="85834f34-9f8f-426f-b144-05ead01a0bdf" providerId="ADAL" clId="{D9F31583-237A-4BB2-965D-46DEBDBDE34D}" dt="2023-10-25T14:37:18.373" v="24" actId="207"/>
        <pc:sldMkLst>
          <pc:docMk/>
          <pc:sldMk cId="1838252819" sldId="440"/>
        </pc:sldMkLst>
        <pc:spChg chg="mod">
          <ac:chgData name="Andrew Northup (s)" userId="85834f34-9f8f-426f-b144-05ead01a0bdf" providerId="ADAL" clId="{D9F31583-237A-4BB2-965D-46DEBDBDE34D}" dt="2023-10-25T14:37:18.373" v="24" actId="207"/>
          <ac:spMkLst>
            <pc:docMk/>
            <pc:sldMk cId="1838252819" sldId="440"/>
            <ac:spMk id="5" creationId="{00000000-0000-0000-0000-000000000000}"/>
          </ac:spMkLst>
        </pc:spChg>
      </pc:sldChg>
      <pc:sldChg chg="modSp mod">
        <pc:chgData name="Andrew Northup (s)" userId="85834f34-9f8f-426f-b144-05ead01a0bdf" providerId="ADAL" clId="{D9F31583-237A-4BB2-965D-46DEBDBDE34D}" dt="2023-10-31T13:53:00.476" v="419" actId="20577"/>
        <pc:sldMkLst>
          <pc:docMk/>
          <pc:sldMk cId="1056592638" sldId="441"/>
        </pc:sldMkLst>
        <pc:spChg chg="mod">
          <ac:chgData name="Andrew Northup (s)" userId="85834f34-9f8f-426f-b144-05ead01a0bdf" providerId="ADAL" clId="{D9F31583-237A-4BB2-965D-46DEBDBDE34D}" dt="2023-10-31T13:53:00.476" v="419" actId="20577"/>
          <ac:spMkLst>
            <pc:docMk/>
            <pc:sldMk cId="1056592638" sldId="441"/>
            <ac:spMk id="5" creationId="{00000000-0000-0000-0000-000000000000}"/>
          </ac:spMkLst>
        </pc:spChg>
      </pc:sldChg>
      <pc:sldChg chg="modSp mod">
        <pc:chgData name="Andrew Northup (s)" userId="85834f34-9f8f-426f-b144-05ead01a0bdf" providerId="ADAL" clId="{D9F31583-237A-4BB2-965D-46DEBDBDE34D}" dt="2023-10-31T13:48:01.268" v="186" actId="20577"/>
        <pc:sldMkLst>
          <pc:docMk/>
          <pc:sldMk cId="3524042334" sldId="442"/>
        </pc:sldMkLst>
        <pc:spChg chg="mod">
          <ac:chgData name="Andrew Northup (s)" userId="85834f34-9f8f-426f-b144-05ead01a0bdf" providerId="ADAL" clId="{D9F31583-237A-4BB2-965D-46DEBDBDE34D}" dt="2023-10-31T13:48:01.268" v="186" actId="20577"/>
          <ac:spMkLst>
            <pc:docMk/>
            <pc:sldMk cId="3524042334" sldId="442"/>
            <ac:spMk id="5" creationId="{00000000-0000-0000-0000-000000000000}"/>
          </ac:spMkLst>
        </pc:spChg>
      </pc:sldChg>
      <pc:sldChg chg="modSp mod">
        <pc:chgData name="Andrew Northup (s)" userId="85834f34-9f8f-426f-b144-05ead01a0bdf" providerId="ADAL" clId="{D9F31583-237A-4BB2-965D-46DEBDBDE34D}" dt="2023-10-25T14:36:14.688" v="20" actId="20577"/>
        <pc:sldMkLst>
          <pc:docMk/>
          <pc:sldMk cId="665433065" sldId="446"/>
        </pc:sldMkLst>
        <pc:spChg chg="mod">
          <ac:chgData name="Andrew Northup (s)" userId="85834f34-9f8f-426f-b144-05ead01a0bdf" providerId="ADAL" clId="{D9F31583-237A-4BB2-965D-46DEBDBDE34D}" dt="2023-10-25T14:36:14.688" v="20" actId="20577"/>
          <ac:spMkLst>
            <pc:docMk/>
            <pc:sldMk cId="665433065" sldId="446"/>
            <ac:spMk id="3" creationId="{08D564F2-1B20-EF36-8AA0-0E707A8F7F83}"/>
          </ac:spMkLst>
        </pc:spChg>
        <pc:spChg chg="mod">
          <ac:chgData name="Andrew Northup (s)" userId="85834f34-9f8f-426f-b144-05ead01a0bdf" providerId="ADAL" clId="{D9F31583-237A-4BB2-965D-46DEBDBDE34D}" dt="2023-10-25T14:35:47.205" v="13" actId="1076"/>
          <ac:spMkLst>
            <pc:docMk/>
            <pc:sldMk cId="665433065" sldId="446"/>
            <ac:spMk id="7" creationId="{6EC74FC4-12CD-3E1E-08DE-6ED50CF55786}"/>
          </ac:spMkLst>
        </pc:spChg>
      </pc:sldChg>
      <pc:sldChg chg="modSp mod">
        <pc:chgData name="Andrew Northup (s)" userId="85834f34-9f8f-426f-b144-05ead01a0bdf" providerId="ADAL" clId="{D9F31583-237A-4BB2-965D-46DEBDBDE34D}" dt="2023-10-31T18:33:34.636" v="735" actId="20577"/>
        <pc:sldMkLst>
          <pc:docMk/>
          <pc:sldMk cId="1329710696" sldId="447"/>
        </pc:sldMkLst>
        <pc:spChg chg="mod">
          <ac:chgData name="Andrew Northup (s)" userId="85834f34-9f8f-426f-b144-05ead01a0bdf" providerId="ADAL" clId="{D9F31583-237A-4BB2-965D-46DEBDBDE34D}" dt="2023-10-31T18:33:34.636" v="735" actId="20577"/>
          <ac:spMkLst>
            <pc:docMk/>
            <pc:sldMk cId="1329710696" sldId="447"/>
            <ac:spMk id="3" creationId="{26259FEA-F273-EDF9-D04F-478E40730A85}"/>
          </ac:spMkLst>
        </pc:spChg>
      </pc:sldChg>
    </pc:docChg>
  </pc:docChgLst>
  <pc:docChgLst>
    <pc:chgData name="Lyn Wielgos (s)" userId="90600a9a-4d09-4f09-b401-320b912b1cbd" providerId="ADAL" clId="{06CE9792-A90A-432F-B98C-E8D0800278B8}"/>
    <pc:docChg chg="custSel modSld">
      <pc:chgData name="Lyn Wielgos (s)" userId="90600a9a-4d09-4f09-b401-320b912b1cbd" providerId="ADAL" clId="{06CE9792-A90A-432F-B98C-E8D0800278B8}" dt="2023-10-23T22:50:14.708" v="1322" actId="20577"/>
      <pc:docMkLst>
        <pc:docMk/>
      </pc:docMkLst>
      <pc:sldChg chg="modSp mod modNotesTx">
        <pc:chgData name="Lyn Wielgos (s)" userId="90600a9a-4d09-4f09-b401-320b912b1cbd" providerId="ADAL" clId="{06CE9792-A90A-432F-B98C-E8D0800278B8}" dt="2023-10-23T22:49:00.732" v="1141" actId="20577"/>
        <pc:sldMkLst>
          <pc:docMk/>
          <pc:sldMk cId="1838252819" sldId="440"/>
        </pc:sldMkLst>
        <pc:spChg chg="mod">
          <ac:chgData name="Lyn Wielgos (s)" userId="90600a9a-4d09-4f09-b401-320b912b1cbd" providerId="ADAL" clId="{06CE9792-A90A-432F-B98C-E8D0800278B8}" dt="2023-10-23T22:45:51.293" v="486" actId="20577"/>
          <ac:spMkLst>
            <pc:docMk/>
            <pc:sldMk cId="1838252819" sldId="440"/>
            <ac:spMk id="5" creationId="{00000000-0000-0000-0000-000000000000}"/>
          </ac:spMkLst>
        </pc:spChg>
      </pc:sldChg>
      <pc:sldChg chg="modNotesTx">
        <pc:chgData name="Lyn Wielgos (s)" userId="90600a9a-4d09-4f09-b401-320b912b1cbd" providerId="ADAL" clId="{06CE9792-A90A-432F-B98C-E8D0800278B8}" dt="2023-10-23T22:50:14.708" v="1322" actId="20577"/>
        <pc:sldMkLst>
          <pc:docMk/>
          <pc:sldMk cId="1056592638" sldId="441"/>
        </pc:sldMkLst>
      </pc:sldChg>
    </pc:docChg>
  </pc:docChgLst>
  <pc:docChgLst>
    <pc:chgData name="Andrew Northup (s)" userId="85834f34-9f8f-426f-b144-05ead01a0bdf" providerId="ADAL" clId="{663A13FE-E4CD-414D-A4B7-8EB9BA8B8A57}"/>
    <pc:docChg chg="custSel modSld">
      <pc:chgData name="Andrew Northup (s)" userId="85834f34-9f8f-426f-b144-05ead01a0bdf" providerId="ADAL" clId="{663A13FE-E4CD-414D-A4B7-8EB9BA8B8A57}" dt="2023-11-02T19:54:59.136" v="979" actId="20577"/>
      <pc:docMkLst>
        <pc:docMk/>
      </pc:docMkLst>
      <pc:sldChg chg="modSp mod">
        <pc:chgData name="Andrew Northup (s)" userId="85834f34-9f8f-426f-b144-05ead01a0bdf" providerId="ADAL" clId="{663A13FE-E4CD-414D-A4B7-8EB9BA8B8A57}" dt="2023-11-02T19:53:53.891" v="944" actId="1076"/>
        <pc:sldMkLst>
          <pc:docMk/>
          <pc:sldMk cId="2572123359" sldId="310"/>
        </pc:sldMkLst>
        <pc:spChg chg="mod">
          <ac:chgData name="Andrew Northup (s)" userId="85834f34-9f8f-426f-b144-05ead01a0bdf" providerId="ADAL" clId="{663A13FE-E4CD-414D-A4B7-8EB9BA8B8A57}" dt="2023-11-02T19:53:53.891" v="944" actId="1076"/>
          <ac:spMkLst>
            <pc:docMk/>
            <pc:sldMk cId="2572123359" sldId="310"/>
            <ac:spMk id="8" creationId="{00000000-0000-0000-0000-000000000000}"/>
          </ac:spMkLst>
        </pc:spChg>
      </pc:sldChg>
      <pc:sldChg chg="modSp mod">
        <pc:chgData name="Andrew Northup (s)" userId="85834f34-9f8f-426f-b144-05ead01a0bdf" providerId="ADAL" clId="{663A13FE-E4CD-414D-A4B7-8EB9BA8B8A57}" dt="2023-11-02T19:54:59.136" v="979" actId="20577"/>
        <pc:sldMkLst>
          <pc:docMk/>
          <pc:sldMk cId="124562782" sldId="439"/>
        </pc:sldMkLst>
        <pc:spChg chg="mod">
          <ac:chgData name="Andrew Northup (s)" userId="85834f34-9f8f-426f-b144-05ead01a0bdf" providerId="ADAL" clId="{663A13FE-E4CD-414D-A4B7-8EB9BA8B8A57}" dt="2023-11-02T19:54:59.136" v="979" actId="20577"/>
          <ac:spMkLst>
            <pc:docMk/>
            <pc:sldMk cId="124562782" sldId="439"/>
            <ac:spMk id="3" creationId="{00000000-0000-0000-0000-000000000000}"/>
          </ac:spMkLst>
        </pc:spChg>
      </pc:sldChg>
      <pc:sldChg chg="modSp mod">
        <pc:chgData name="Andrew Northup (s)" userId="85834f34-9f8f-426f-b144-05ead01a0bdf" providerId="ADAL" clId="{663A13FE-E4CD-414D-A4B7-8EB9BA8B8A57}" dt="2023-11-01T20:27:46.141" v="903" actId="20577"/>
        <pc:sldMkLst>
          <pc:docMk/>
          <pc:sldMk cId="1056592638" sldId="441"/>
        </pc:sldMkLst>
        <pc:spChg chg="mod">
          <ac:chgData name="Andrew Northup (s)" userId="85834f34-9f8f-426f-b144-05ead01a0bdf" providerId="ADAL" clId="{663A13FE-E4CD-414D-A4B7-8EB9BA8B8A57}" dt="2023-11-01T20:27:46.141" v="903" actId="20577"/>
          <ac:spMkLst>
            <pc:docMk/>
            <pc:sldMk cId="1056592638" sldId="441"/>
            <ac:spMk id="5" creationId="{00000000-0000-0000-0000-000000000000}"/>
          </ac:spMkLst>
        </pc:spChg>
      </pc:sldChg>
      <pc:sldChg chg="modSp mod">
        <pc:chgData name="Andrew Northup (s)" userId="85834f34-9f8f-426f-b144-05ead01a0bdf" providerId="ADAL" clId="{663A13FE-E4CD-414D-A4B7-8EB9BA8B8A57}" dt="2023-11-01T20:28:11.284" v="907" actId="33524"/>
        <pc:sldMkLst>
          <pc:docMk/>
          <pc:sldMk cId="3524042334" sldId="442"/>
        </pc:sldMkLst>
        <pc:spChg chg="mod">
          <ac:chgData name="Andrew Northup (s)" userId="85834f34-9f8f-426f-b144-05ead01a0bdf" providerId="ADAL" clId="{663A13FE-E4CD-414D-A4B7-8EB9BA8B8A57}" dt="2023-11-01T20:28:11.284" v="907" actId="33524"/>
          <ac:spMkLst>
            <pc:docMk/>
            <pc:sldMk cId="3524042334" sldId="442"/>
            <ac:spMk id="5" creationId="{00000000-0000-0000-0000-000000000000}"/>
          </ac:spMkLst>
        </pc:spChg>
      </pc:sldChg>
      <pc:sldChg chg="modSp mod delCm">
        <pc:chgData name="Andrew Northup (s)" userId="85834f34-9f8f-426f-b144-05ead01a0bdf" providerId="ADAL" clId="{663A13FE-E4CD-414D-A4B7-8EB9BA8B8A57}" dt="2023-11-01T20:29:37.945" v="919" actId="20577"/>
        <pc:sldMkLst>
          <pc:docMk/>
          <pc:sldMk cId="1329710696" sldId="447"/>
        </pc:sldMkLst>
        <pc:spChg chg="mod">
          <ac:chgData name="Andrew Northup (s)" userId="85834f34-9f8f-426f-b144-05ead01a0bdf" providerId="ADAL" clId="{663A13FE-E4CD-414D-A4B7-8EB9BA8B8A57}" dt="2023-11-01T20:29:37.945" v="919" actId="20577"/>
          <ac:spMkLst>
            <pc:docMk/>
            <pc:sldMk cId="1329710696" sldId="447"/>
            <ac:spMk id="3" creationId="{26259FEA-F273-EDF9-D04F-478E40730A85}"/>
          </ac:spMkLst>
        </pc:spChg>
        <pc:extLst>
          <p:ext xmlns:p="http://schemas.openxmlformats.org/presentationml/2006/main" uri="{D6D511B9-2390-475A-947B-AFAB55BFBCF1}">
            <pc226:cmChg xmlns:pc226="http://schemas.microsoft.com/office/powerpoint/2022/06/main/command" chg="del">
              <pc226:chgData name="Andrew Northup (s)" userId="85834f34-9f8f-426f-b144-05ead01a0bdf" providerId="ADAL" clId="{663A13FE-E4CD-414D-A4B7-8EB9BA8B8A57}" dt="2023-11-01T20:28:42.777" v="908"/>
              <pc2:cmMkLst xmlns:pc2="http://schemas.microsoft.com/office/powerpoint/2019/9/main/command">
                <pc:docMk/>
                <pc:sldMk cId="1329710696" sldId="447"/>
                <pc2:cmMk id="{2D010081-F9D7-460B-B749-1AF62D54BA1B}"/>
              </pc2:cmMkLst>
            </pc226:cmChg>
          </p:ext>
        </pc:extLst>
      </pc:sldChg>
      <pc:sldChg chg="delSp modSp mod delCm modCm">
        <pc:chgData name="Andrew Northup (s)" userId="85834f34-9f8f-426f-b144-05ead01a0bdf" providerId="ADAL" clId="{663A13FE-E4CD-414D-A4B7-8EB9BA8B8A57}" dt="2023-11-01T20:27:36.359" v="901" actId="14100"/>
        <pc:sldMkLst>
          <pc:docMk/>
          <pc:sldMk cId="1729954875" sldId="448"/>
        </pc:sldMkLst>
        <pc:spChg chg="del mod">
          <ac:chgData name="Andrew Northup (s)" userId="85834f34-9f8f-426f-b144-05ead01a0bdf" providerId="ADAL" clId="{663A13FE-E4CD-414D-A4B7-8EB9BA8B8A57}" dt="2023-11-01T18:38:09.404" v="4" actId="478"/>
          <ac:spMkLst>
            <pc:docMk/>
            <pc:sldMk cId="1729954875" sldId="448"/>
            <ac:spMk id="8" creationId="{00000000-0000-0000-0000-000000000000}"/>
          </ac:spMkLst>
        </pc:spChg>
        <pc:spChg chg="mod">
          <ac:chgData name="Andrew Northup (s)" userId="85834f34-9f8f-426f-b144-05ead01a0bdf" providerId="ADAL" clId="{663A13FE-E4CD-414D-A4B7-8EB9BA8B8A57}" dt="2023-11-01T20:27:36.359" v="901" actId="14100"/>
          <ac:spMkLst>
            <pc:docMk/>
            <pc:sldMk cId="1729954875" sldId="448"/>
            <ac:spMk id="9"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Andrew Northup (s)" userId="85834f34-9f8f-426f-b144-05ead01a0bdf" providerId="ADAL" clId="{663A13FE-E4CD-414D-A4B7-8EB9BA8B8A57}" dt="2023-11-01T18:43:45.244" v="29"/>
              <pc2:cmMkLst xmlns:pc2="http://schemas.microsoft.com/office/powerpoint/2019/9/main/command">
                <pc:docMk/>
                <pc:sldMk cId="1729954875" sldId="448"/>
                <pc2:cmMk id="{1F14C7C5-5AD1-4309-9ED1-FD26FCC933CA}"/>
              </pc2:cmMkLst>
            </pc226:cmChg>
          </p:ext>
        </pc:extLst>
      </pc:sldChg>
      <pc:sldChg chg="modSp mod">
        <pc:chgData name="Andrew Northup (s)" userId="85834f34-9f8f-426f-b144-05ead01a0bdf" providerId="ADAL" clId="{663A13FE-E4CD-414D-A4B7-8EB9BA8B8A57}" dt="2023-11-01T19:20:59.770" v="900" actId="20577"/>
        <pc:sldMkLst>
          <pc:docMk/>
          <pc:sldMk cId="3812477772" sldId="450"/>
        </pc:sldMkLst>
        <pc:spChg chg="mod">
          <ac:chgData name="Andrew Northup (s)" userId="85834f34-9f8f-426f-b144-05ead01a0bdf" providerId="ADAL" clId="{663A13FE-E4CD-414D-A4B7-8EB9BA8B8A57}" dt="2023-11-01T19:20:59.770" v="900" actId="20577"/>
          <ac:spMkLst>
            <pc:docMk/>
            <pc:sldMk cId="3812477772" sldId="450"/>
            <ac:spMk id="3" creationId="{26259FEA-F273-EDF9-D04F-478E40730A85}"/>
          </ac:spMkLst>
        </pc:spChg>
      </pc:sldChg>
      <pc:sldChg chg="modSp mod">
        <pc:chgData name="Andrew Northup (s)" userId="85834f34-9f8f-426f-b144-05ead01a0bdf" providerId="ADAL" clId="{663A13FE-E4CD-414D-A4B7-8EB9BA8B8A57}" dt="2023-11-01T19:16:29.966" v="738" actId="20577"/>
        <pc:sldMkLst>
          <pc:docMk/>
          <pc:sldMk cId="3932410698" sldId="451"/>
        </pc:sldMkLst>
        <pc:spChg chg="mod">
          <ac:chgData name="Andrew Northup (s)" userId="85834f34-9f8f-426f-b144-05ead01a0bdf" providerId="ADAL" clId="{663A13FE-E4CD-414D-A4B7-8EB9BA8B8A57}" dt="2023-11-01T19:16:29.966" v="738" actId="20577"/>
          <ac:spMkLst>
            <pc:docMk/>
            <pc:sldMk cId="3932410698" sldId="451"/>
            <ac:spMk id="3" creationId="{26259FEA-F273-EDF9-D04F-478E40730A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343C4D-CE4F-5741-AC4A-8ABBC83CABBF}" type="datetimeFigureOut">
              <a:rPr lang="en-US" smtClean="0"/>
              <a:t>11/2/2023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97D1D1-E2AE-124D-A37F-88DE706C2A06}" type="slidenum">
              <a:rPr lang="en-US" smtClean="0"/>
              <a:t>‹#›</a:t>
            </a:fld>
            <a:endParaRPr lang="en-US"/>
          </a:p>
        </p:txBody>
      </p:sp>
    </p:spTree>
    <p:extLst>
      <p:ext uri="{BB962C8B-B14F-4D97-AF65-F5344CB8AC3E}">
        <p14:creationId xmlns:p14="http://schemas.microsoft.com/office/powerpoint/2010/main" val="507986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311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53110">
              <a:defRPr sz="1200"/>
            </a:lvl1pPr>
          </a:lstStyle>
          <a:p>
            <a:pPr>
              <a:defRPr/>
            </a:pPr>
            <a:fld id="{DA7AF11D-6482-2B42-AB2F-B136FEEC37E0}" type="datetimeFigureOut">
              <a:rPr lang="en-US"/>
              <a:pPr>
                <a:defRPr/>
              </a:pPr>
              <a:t>11/2/2023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311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53110">
              <a:defRPr sz="1200"/>
            </a:lvl1pPr>
          </a:lstStyle>
          <a:p>
            <a:pPr>
              <a:defRPr/>
            </a:pPr>
            <a:fld id="{B4F781B4-7DD7-3343-A35A-021B42D50121}" type="slidenum">
              <a:rPr lang="en-US"/>
              <a:pPr>
                <a:defRPr/>
              </a:pPr>
              <a:t>‹#›</a:t>
            </a:fld>
            <a:endParaRPr lang="en-US"/>
          </a:p>
        </p:txBody>
      </p:sp>
    </p:spTree>
    <p:extLst>
      <p:ext uri="{BB962C8B-B14F-4D97-AF65-F5344CB8AC3E}">
        <p14:creationId xmlns:p14="http://schemas.microsoft.com/office/powerpoint/2010/main" val="2015647033"/>
      </p:ext>
    </p:extLst>
  </p:cSld>
  <p:clrMap bg1="lt1" tx1="dk1" bg2="lt2" tx2="dk2" accent1="accent1" accent2="accent2" accent3="accent3" accent4="accent4" accent5="accent5" accent6="accent6" hlink="hlink" folHlink="folHlink"/>
  <p:hf hdr="0" ftr="0" dt="0"/>
  <p:notesStyle>
    <a:lvl1pPr algn="l" defTabSz="652463" rtl="0" eaLnBrk="0" fontAlgn="base" hangingPunct="0">
      <a:spcBef>
        <a:spcPct val="30000"/>
      </a:spcBef>
      <a:spcAft>
        <a:spcPct val="0"/>
      </a:spcAft>
      <a:defRPr sz="1700" kern="1200">
        <a:solidFill>
          <a:schemeClr val="tx1"/>
        </a:solidFill>
        <a:latin typeface="+mn-lt"/>
        <a:ea typeface="ＭＳ Ｐゴシック" charset="0"/>
        <a:cs typeface="ＭＳ Ｐゴシック" charset="0"/>
      </a:defRPr>
    </a:lvl1pPr>
    <a:lvl2pPr marL="652463"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2pPr>
    <a:lvl3pPr marL="1304925"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3pPr>
    <a:lvl4pPr marL="1958975"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4pPr>
    <a:lvl5pPr marL="2611438" algn="l" defTabSz="652463" rtl="0" eaLnBrk="0" fontAlgn="base" hangingPunct="0">
      <a:spcBef>
        <a:spcPct val="30000"/>
      </a:spcBef>
      <a:spcAft>
        <a:spcPct val="0"/>
      </a:spcAft>
      <a:defRPr sz="1700" kern="1200">
        <a:solidFill>
          <a:schemeClr val="tx1"/>
        </a:solidFill>
        <a:latin typeface="+mn-lt"/>
        <a:ea typeface="ＭＳ Ｐゴシック" charset="0"/>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a:t>
            </a:fld>
            <a:endParaRPr lang="en-US" dirty="0"/>
          </a:p>
        </p:txBody>
      </p:sp>
    </p:spTree>
    <p:extLst>
      <p:ext uri="{BB962C8B-B14F-4D97-AF65-F5344CB8AC3E}">
        <p14:creationId xmlns:p14="http://schemas.microsoft.com/office/powerpoint/2010/main" val="46175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a:t>
            </a:fld>
            <a:endParaRPr lang="en-US" dirty="0"/>
          </a:p>
        </p:txBody>
      </p:sp>
    </p:spTree>
    <p:extLst>
      <p:ext uri="{BB962C8B-B14F-4D97-AF65-F5344CB8AC3E}">
        <p14:creationId xmlns:p14="http://schemas.microsoft.com/office/powerpoint/2010/main" val="355070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pP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3</a:t>
            </a:fld>
            <a:endParaRPr lang="en-US" dirty="0"/>
          </a:p>
        </p:txBody>
      </p:sp>
    </p:spTree>
    <p:extLst>
      <p:ext uri="{BB962C8B-B14F-4D97-AF65-F5344CB8AC3E}">
        <p14:creationId xmlns:p14="http://schemas.microsoft.com/office/powerpoint/2010/main" val="248574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4</a:t>
            </a:fld>
            <a:endParaRPr lang="en-US"/>
          </a:p>
        </p:txBody>
      </p:sp>
    </p:spTree>
    <p:extLst>
      <p:ext uri="{BB962C8B-B14F-4D97-AF65-F5344CB8AC3E}">
        <p14:creationId xmlns:p14="http://schemas.microsoft.com/office/powerpoint/2010/main" val="112932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5</a:t>
            </a:fld>
            <a:endParaRPr lang="en-US" dirty="0"/>
          </a:p>
        </p:txBody>
      </p:sp>
    </p:spTree>
    <p:extLst>
      <p:ext uri="{BB962C8B-B14F-4D97-AF65-F5344CB8AC3E}">
        <p14:creationId xmlns:p14="http://schemas.microsoft.com/office/powerpoint/2010/main" val="386187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6</a:t>
            </a:fld>
            <a:endParaRPr lang="en-US" dirty="0"/>
          </a:p>
        </p:txBody>
      </p:sp>
    </p:spTree>
    <p:extLst>
      <p:ext uri="{BB962C8B-B14F-4D97-AF65-F5344CB8AC3E}">
        <p14:creationId xmlns:p14="http://schemas.microsoft.com/office/powerpoint/2010/main" val="139913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pP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p>
            <a:pPr marL="0" marR="0" lvl="0" indent="0" algn="l" defTabSz="652463" rtl="0" eaLnBrk="0" fontAlgn="base" latinLnBrk="0" hangingPunct="0">
              <a:lnSpc>
                <a:spcPct val="100000"/>
              </a:lnSpc>
              <a:spcBef>
                <a:spcPct val="30000"/>
              </a:spcBef>
              <a:spcAft>
                <a:spcPct val="0"/>
              </a:spcAft>
              <a:buClrTx/>
              <a:buSzTx/>
              <a:buFontTx/>
              <a:buNone/>
              <a:tabLst/>
              <a:defRPr/>
            </a:pPr>
            <a:r>
              <a:rPr lang="en-US" dirty="0"/>
              <a:t>Personnel shortages cause supervisory personnel to need to work the bench and spend less time on their supervisory duties. </a:t>
            </a:r>
          </a:p>
          <a:p>
            <a:pPr marL="0" marR="0" lvl="0" indent="0" algn="l" defTabSz="652463" rtl="0" eaLnBrk="0" fontAlgn="base" latinLnBrk="0" hangingPunct="0">
              <a:lnSpc>
                <a:spcPct val="100000"/>
              </a:lnSpc>
              <a:spcBef>
                <a:spcPct val="30000"/>
              </a:spcBef>
              <a:spcAft>
                <a:spcPct val="0"/>
              </a:spcAft>
              <a:buClrTx/>
              <a:buSzTx/>
              <a:buFontTx/>
              <a:buNone/>
              <a:tabLst/>
              <a:defRPr/>
            </a:pPr>
            <a:r>
              <a:rPr lang="en-US" dirty="0"/>
              <a:t>Newer personnel require a higher level of oversight.</a:t>
            </a:r>
          </a:p>
          <a:p>
            <a:pPr marL="0" marR="0" lvl="0" indent="0" algn="l" defTabSz="652463" rtl="0" eaLnBrk="0" fontAlgn="base" latinLnBrk="0" hangingPunct="0">
              <a:lnSpc>
                <a:spcPct val="100000"/>
              </a:lnSpc>
              <a:spcBef>
                <a:spcPct val="30000"/>
              </a:spcBef>
              <a:spcAft>
                <a:spcPct val="0"/>
              </a:spcAft>
              <a:buClrTx/>
              <a:buSzTx/>
              <a:buFontTx/>
              <a:buNone/>
              <a:tabLst/>
              <a:defRPr/>
            </a:pPr>
            <a:r>
              <a:rPr lang="en-US" dirty="0"/>
              <a:t>Personnel qualifications are complicated because the names of the degrees don’t always match up with the regulations, different types of records may be provided (degrees, transcripts, primary source verification, foreign equivalency records).  This often makes hiring decisions confusing.</a:t>
            </a:r>
          </a:p>
          <a:p>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7</a:t>
            </a:fld>
            <a:endParaRPr lang="en-US" dirty="0"/>
          </a:p>
        </p:txBody>
      </p:sp>
    </p:spTree>
    <p:extLst>
      <p:ext uri="{BB962C8B-B14F-4D97-AF65-F5344CB8AC3E}">
        <p14:creationId xmlns:p14="http://schemas.microsoft.com/office/powerpoint/2010/main" val="316132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pP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8</a:t>
            </a:fld>
            <a:endParaRPr lang="en-US" dirty="0"/>
          </a:p>
        </p:txBody>
      </p:sp>
    </p:spTree>
    <p:extLst>
      <p:ext uri="{BB962C8B-B14F-4D97-AF65-F5344CB8AC3E}">
        <p14:creationId xmlns:p14="http://schemas.microsoft.com/office/powerpoint/2010/main" val="148813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12</a:t>
            </a:fld>
            <a:endParaRPr lang="en-US"/>
          </a:p>
        </p:txBody>
      </p:sp>
    </p:spTree>
    <p:extLst>
      <p:ext uri="{BB962C8B-B14F-4D97-AF65-F5344CB8AC3E}">
        <p14:creationId xmlns:p14="http://schemas.microsoft.com/office/powerpoint/2010/main" val="1047235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_1">
    <p:spTree>
      <p:nvGrpSpPr>
        <p:cNvPr id="1" name=""/>
        <p:cNvGrpSpPr/>
        <p:nvPr/>
      </p:nvGrpSpPr>
      <p:grpSpPr>
        <a:xfrm>
          <a:off x="0" y="0"/>
          <a:ext cx="0" cy="0"/>
          <a:chOff x="0" y="0"/>
          <a:chExt cx="0" cy="0"/>
        </a:xfrm>
      </p:grpSpPr>
      <p:sp>
        <p:nvSpPr>
          <p:cNvPr id="4" name="Rectangle 3"/>
          <p:cNvSpPr/>
          <p:nvPr userDrawn="1"/>
        </p:nvSpPr>
        <p:spPr>
          <a:xfrm>
            <a:off x="-14270" y="-1"/>
            <a:ext cx="14630400" cy="8229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pic>
        <p:nvPicPr>
          <p:cNvPr id="14" name="Picture 13" descr="GettyImages-506511534.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4270" y="-1"/>
            <a:ext cx="14644670" cy="8229602"/>
          </a:xfrm>
          <a:prstGeom prst="rect">
            <a:avLst/>
          </a:prstGeom>
        </p:spPr>
      </p:pic>
      <p:sp>
        <p:nvSpPr>
          <p:cNvPr id="10" name="Rectangle 9"/>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pic>
        <p:nvPicPr>
          <p:cNvPr id="12"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15"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16" name="Text Placeholder 6"/>
          <p:cNvSpPr>
            <a:spLocks noGrp="1"/>
          </p:cNvSpPr>
          <p:nvPr>
            <p:ph type="body" sz="quarter" idx="11" hasCustomPrompt="1"/>
          </p:nvPr>
        </p:nvSpPr>
        <p:spPr>
          <a:xfrm>
            <a:off x="9770533" y="6815786"/>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428080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_page">
    <p:spTree>
      <p:nvGrpSpPr>
        <p:cNvPr id="1" name=""/>
        <p:cNvGrpSpPr/>
        <p:nvPr/>
      </p:nvGrpSpPr>
      <p:grpSpPr>
        <a:xfrm>
          <a:off x="0" y="0"/>
          <a:ext cx="0" cy="0"/>
          <a:chOff x="0" y="0"/>
          <a:chExt cx="0" cy="0"/>
        </a:xfrm>
      </p:grpSpPr>
      <p:sp>
        <p:nvSpPr>
          <p:cNvPr id="4" name="Rectangle 3"/>
          <p:cNvSpPr/>
          <p:nvPr userDrawn="1"/>
        </p:nvSpPr>
        <p:spPr>
          <a:xfrm>
            <a:off x="0" y="-1"/>
            <a:ext cx="14630400" cy="8361910"/>
          </a:xfrm>
          <a:prstGeom prst="rect">
            <a:avLst/>
          </a:prstGeom>
          <a:solidFill>
            <a:srgbClr val="00B0CA"/>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sp>
        <p:nvSpPr>
          <p:cNvPr id="5" name="Text Placeholder 4"/>
          <p:cNvSpPr>
            <a:spLocks noGrp="1"/>
          </p:cNvSpPr>
          <p:nvPr>
            <p:ph type="body" sz="quarter" idx="3" hasCustomPrompt="1"/>
          </p:nvPr>
        </p:nvSpPr>
        <p:spPr>
          <a:xfrm>
            <a:off x="871537" y="4078033"/>
            <a:ext cx="13088938" cy="1882500"/>
          </a:xfrm>
        </p:spPr>
        <p:txBody>
          <a:bodyPr>
            <a:noAutofit/>
          </a:bodyPr>
          <a:lstStyle>
            <a:lvl1pPr marL="0" indent="0">
              <a:buNone/>
              <a:defRPr sz="3400" b="1" baseline="0">
                <a:solidFill>
                  <a:srgbClr val="FFFFFF"/>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Arial subhead 34 </a:t>
            </a:r>
            <a:r>
              <a:rPr lang="en-US" err="1"/>
              <a:t>pt</a:t>
            </a:r>
            <a:endParaRPr lang="en-US"/>
          </a:p>
        </p:txBody>
      </p:sp>
      <p:sp>
        <p:nvSpPr>
          <p:cNvPr id="9" name="Title Placeholder 1"/>
          <p:cNvSpPr>
            <a:spLocks noGrp="1"/>
          </p:cNvSpPr>
          <p:nvPr>
            <p:ph type="title" hasCustomPrompt="1"/>
          </p:nvPr>
        </p:nvSpPr>
        <p:spPr bwMode="auto">
          <a:xfrm>
            <a:off x="871542" y="2428159"/>
            <a:ext cx="13088934" cy="1649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4500">
                <a:solidFill>
                  <a:schemeClr val="bg1"/>
                </a:solidFill>
              </a:defRPr>
            </a:lvl1pPr>
          </a:lstStyle>
          <a:p>
            <a:pPr lvl="0"/>
            <a:r>
              <a:rPr lang="en-US"/>
              <a:t>Arial header 45 </a:t>
            </a:r>
            <a:r>
              <a:rPr lang="en-US" err="1"/>
              <a:t>pt</a:t>
            </a:r>
            <a:r>
              <a:rPr lang="en-US"/>
              <a:t> </a:t>
            </a:r>
            <a:br>
              <a:rPr lang="en-US"/>
            </a:br>
            <a:r>
              <a:rPr lang="en-US"/>
              <a:t>Can go to two lines if needed.</a:t>
            </a:r>
          </a:p>
        </p:txBody>
      </p:sp>
      <p:sp>
        <p:nvSpPr>
          <p:cNvPr id="7" name="Footer Placeholder 7"/>
          <p:cNvSpPr>
            <a:spLocks noGrp="1"/>
          </p:cNvSpPr>
          <p:nvPr>
            <p:ph type="ftr" sz="quarter" idx="10"/>
          </p:nvPr>
        </p:nvSpPr>
        <p:spPr/>
        <p:txBody>
          <a:bodyPr/>
          <a:lstStyle>
            <a:lvl1pPr>
              <a:defRPr>
                <a:solidFill>
                  <a:srgbClr val="FFFFFF"/>
                </a:solidFill>
              </a:defRPr>
            </a:lvl1pPr>
          </a:lstStyle>
          <a:p>
            <a:pPr>
              <a:defRPr/>
            </a:pPr>
            <a:r>
              <a:rPr lang="en-US"/>
              <a:t>25 September 2023</a:t>
            </a:r>
          </a:p>
        </p:txBody>
      </p:sp>
      <p:sp>
        <p:nvSpPr>
          <p:cNvPr id="8" name="Slide Number Placeholder 8"/>
          <p:cNvSpPr>
            <a:spLocks noGrp="1"/>
          </p:cNvSpPr>
          <p:nvPr>
            <p:ph type="sldNum" sz="quarter" idx="11"/>
          </p:nvPr>
        </p:nvSpPr>
        <p:spPr/>
        <p:txBody>
          <a:bodyPr/>
          <a:lstStyle>
            <a:lvl1pPr>
              <a:defRPr>
                <a:solidFill>
                  <a:srgbClr val="FFFFFF"/>
                </a:solidFill>
              </a:defRPr>
            </a:lvl1pPr>
          </a:lstStyle>
          <a:p>
            <a:pPr>
              <a:defRPr/>
            </a:pPr>
            <a:fld id="{59FEBEFA-921A-6847-83BF-E163EAAD5185}" type="slidenum">
              <a:rPr lang="en-US"/>
              <a:pPr>
                <a:defRPr/>
              </a:pPr>
              <a:t>‹#›</a:t>
            </a:fld>
            <a:endParaRPr lang="en-US"/>
          </a:p>
        </p:txBody>
      </p:sp>
      <p:sp>
        <p:nvSpPr>
          <p:cNvPr id="11" name="Footer Placeholder 4"/>
          <p:cNvSpPr txBox="1">
            <a:spLocks/>
          </p:cNvSpPr>
          <p:nvPr userDrawn="1"/>
        </p:nvSpPr>
        <p:spPr>
          <a:xfrm>
            <a:off x="871537" y="7516811"/>
            <a:ext cx="4059869"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a:solidFill>
                  <a:schemeClr val="bg1"/>
                </a:solidFill>
              </a:rPr>
              <a:t>© College of American Pathologists.</a:t>
            </a:r>
          </a:p>
        </p:txBody>
      </p:sp>
    </p:spTree>
    <p:extLst>
      <p:ext uri="{BB962C8B-B14F-4D97-AF65-F5344CB8AC3E}">
        <p14:creationId xmlns:p14="http://schemas.microsoft.com/office/powerpoint/2010/main" val="164436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nd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header 42 </a:t>
            </a:r>
            <a:r>
              <a:rPr lang="en-US" err="1"/>
              <a:t>pt</a:t>
            </a:r>
            <a:endParaRPr lang="en-US"/>
          </a:p>
        </p:txBody>
      </p:sp>
      <p:sp>
        <p:nvSpPr>
          <p:cNvPr id="3" name="Content Placeholder 2"/>
          <p:cNvSpPr>
            <a:spLocks noGrp="1"/>
          </p:cNvSpPr>
          <p:nvPr>
            <p:ph sz="half" idx="1"/>
          </p:nvPr>
        </p:nvSpPr>
        <p:spPr>
          <a:xfrm>
            <a:off x="871539" y="1737360"/>
            <a:ext cx="13027342" cy="5097228"/>
          </a:xfrm>
        </p:spPr>
        <p:txBody>
          <a:bodyPr anchorCtr="1">
            <a:normAutofit/>
          </a:bodyPr>
          <a:lstStyle>
            <a:lvl1pPr marL="0" indent="0" algn="ctr">
              <a:lnSpc>
                <a:spcPct val="110000"/>
              </a:lnSpc>
              <a:buNone/>
              <a:defRPr sz="2800">
                <a:solidFill>
                  <a:schemeClr val="tx1">
                    <a:lumMod val="65000"/>
                    <a:lumOff val="35000"/>
                  </a:schemeClr>
                </a:solidFill>
              </a:defRPr>
            </a:lvl1pPr>
            <a:lvl2pPr marL="0" indent="0" algn="ctr">
              <a:buNone/>
              <a:defRPr sz="18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Edit Master text styles</a:t>
            </a:r>
          </a:p>
          <a:p>
            <a:pPr lvl="1"/>
            <a:r>
              <a:rPr lang="en-US"/>
              <a:t>Second level</a:t>
            </a:r>
          </a:p>
        </p:txBody>
      </p:sp>
      <p:sp>
        <p:nvSpPr>
          <p:cNvPr id="4" name="Footer Placeholder 4"/>
          <p:cNvSpPr>
            <a:spLocks noGrp="1"/>
          </p:cNvSpPr>
          <p:nvPr>
            <p:ph type="ftr" sz="quarter" idx="10"/>
          </p:nvPr>
        </p:nvSpPr>
        <p:spPr/>
        <p:txBody>
          <a:bodyPr/>
          <a:lstStyle>
            <a:lvl1pPr>
              <a:defRPr/>
            </a:lvl1pPr>
          </a:lstStyle>
          <a:p>
            <a:pPr>
              <a:defRPr/>
            </a:pPr>
            <a:r>
              <a:rPr lang="en-US"/>
              <a:t>25 September 2023</a:t>
            </a:r>
          </a:p>
        </p:txBody>
      </p:sp>
      <p:sp>
        <p:nvSpPr>
          <p:cNvPr id="5" name="Slide Number Placeholder 5"/>
          <p:cNvSpPr>
            <a:spLocks noGrp="1"/>
          </p:cNvSpPr>
          <p:nvPr>
            <p:ph type="sldNum" sz="quarter" idx="11"/>
          </p:nvPr>
        </p:nvSpPr>
        <p:spPr/>
        <p:txBody>
          <a:bodyPr/>
          <a:lstStyle>
            <a:lvl1pPr>
              <a:defRPr/>
            </a:lvl1pPr>
          </a:lstStyle>
          <a:p>
            <a:pPr>
              <a:defRPr/>
            </a:pPr>
            <a:fld id="{4BC929E2-6128-8D4A-B850-7756A0B31E92}" type="slidenum">
              <a:rPr lang="en-US"/>
              <a:pPr>
                <a:defRPr/>
              </a:pPr>
              <a:t>‹#›</a:t>
            </a:fld>
            <a:endParaRPr lang="en-US"/>
          </a:p>
        </p:txBody>
      </p:sp>
    </p:spTree>
    <p:extLst>
      <p:ext uri="{BB962C8B-B14F-4D97-AF65-F5344CB8AC3E}">
        <p14:creationId xmlns:p14="http://schemas.microsoft.com/office/powerpoint/2010/main" val="3215269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r>
              <a:rPr lang="en-US"/>
              <a:t>25 September 2023</a:t>
            </a:r>
          </a:p>
        </p:txBody>
      </p:sp>
      <p:sp>
        <p:nvSpPr>
          <p:cNvPr id="4" name="Slide Number Placeholder 5"/>
          <p:cNvSpPr>
            <a:spLocks noGrp="1"/>
          </p:cNvSpPr>
          <p:nvPr>
            <p:ph type="sldNum" sz="quarter" idx="11"/>
          </p:nvPr>
        </p:nvSpPr>
        <p:spPr/>
        <p:txBody>
          <a:bodyPr/>
          <a:lstStyle>
            <a:lvl1pPr>
              <a:defRPr/>
            </a:lvl1pPr>
          </a:lstStyle>
          <a:p>
            <a:pPr>
              <a:defRPr/>
            </a:pPr>
            <a:fld id="{B920CE59-D26A-E440-A58A-C71728743122}" type="slidenum">
              <a:rPr lang="en-US"/>
              <a:pPr>
                <a:defRPr/>
              </a:pPr>
              <a:t>‹#›</a:t>
            </a:fld>
            <a:endParaRPr lang="en-US"/>
          </a:p>
        </p:txBody>
      </p:sp>
      <p:sp>
        <p:nvSpPr>
          <p:cNvPr id="9" name="Text Placeholder 8"/>
          <p:cNvSpPr>
            <a:spLocks noGrp="1"/>
          </p:cNvSpPr>
          <p:nvPr>
            <p:ph type="body" sz="quarter" idx="13" hasCustomPrompt="1"/>
          </p:nvPr>
        </p:nvSpPr>
        <p:spPr>
          <a:xfrm>
            <a:off x="0" y="5707063"/>
            <a:ext cx="14277474" cy="1100137"/>
          </a:xfrm>
        </p:spPr>
        <p:txBody>
          <a:bodyPr/>
          <a:lstStyle>
            <a:lvl1pPr marL="0" indent="0" algn="ctr" defTabSz="653110" fontAlgn="auto">
              <a:lnSpc>
                <a:spcPct val="300000"/>
              </a:lnSpc>
              <a:spcBef>
                <a:spcPts val="0"/>
              </a:spcBef>
              <a:spcAft>
                <a:spcPts val="0"/>
              </a:spcAft>
              <a:buNone/>
              <a:defRPr sz="2400" b="0" i="0" u="none" strike="noStrike" baseline="0">
                <a:effectLst/>
                <a:latin typeface="+mn-lt"/>
              </a:defRPr>
            </a:lvl1pPr>
          </a:lstStyle>
          <a:p>
            <a:pPr algn="ctr" defTabSz="653110" fontAlgn="auto">
              <a:lnSpc>
                <a:spcPct val="150000"/>
              </a:lnSpc>
              <a:spcBef>
                <a:spcPts val="0"/>
              </a:spcBef>
              <a:spcAft>
                <a:spcPts val="0"/>
              </a:spcAft>
              <a:defRPr/>
            </a:pPr>
            <a:r>
              <a:rPr lang="en-US" b="1" kern="1200">
                <a:solidFill>
                  <a:schemeClr val="bg1">
                    <a:lumMod val="50000"/>
                  </a:schemeClr>
                </a:solidFill>
                <a:latin typeface="Arial" charset="0"/>
                <a:ea typeface="ヒラギノ角ゴ Pro W3" charset="0"/>
                <a:cs typeface="ヒラギノ角ゴ Pro W3" charset="0"/>
              </a:rPr>
              <a:t>Name, Arial bold, gray, 24 </a:t>
            </a:r>
            <a:r>
              <a:rPr lang="en-US" b="1" kern="1200" err="1">
                <a:solidFill>
                  <a:schemeClr val="bg1">
                    <a:lumMod val="50000"/>
                  </a:schemeClr>
                </a:solidFill>
                <a:latin typeface="Arial" charset="0"/>
                <a:ea typeface="ヒラギノ角ゴ Pro W3" charset="0"/>
                <a:cs typeface="ヒラギノ角ゴ Pro W3" charset="0"/>
              </a:rPr>
              <a:t>pt</a:t>
            </a:r>
            <a:endParaRPr lang="en-US" b="1" kern="1200">
              <a:solidFill>
                <a:schemeClr val="bg1">
                  <a:lumMod val="50000"/>
                </a:schemeClr>
              </a:solidFill>
              <a:latin typeface="Arial" charset="0"/>
              <a:ea typeface="ヒラギノ角ゴ Pro W3" charset="0"/>
              <a:cs typeface="ヒラギノ角ゴ Pro W3" charset="0"/>
            </a:endParaRPr>
          </a:p>
          <a:p>
            <a:pPr algn="ctr" defTabSz="653110" fontAlgn="auto">
              <a:lnSpc>
                <a:spcPct val="150000"/>
              </a:lnSpc>
              <a:spcBef>
                <a:spcPts val="0"/>
              </a:spcBef>
              <a:spcAft>
                <a:spcPts val="0"/>
              </a:spcAft>
              <a:defRPr/>
            </a:pPr>
            <a:r>
              <a:rPr lang="en-US" kern="1200">
                <a:solidFill>
                  <a:schemeClr val="bg1">
                    <a:lumMod val="50000"/>
                  </a:schemeClr>
                </a:solidFill>
                <a:latin typeface="Arial" charset="0"/>
                <a:ea typeface="ヒラギノ角ゴ Pro W3" charset="0"/>
                <a:cs typeface="ヒラギノ角ゴ Pro W3" charset="0"/>
              </a:rPr>
              <a:t>Title and Credentials, Arial, gray, 24 </a:t>
            </a:r>
            <a:r>
              <a:rPr lang="en-US" kern="1200" err="1">
                <a:solidFill>
                  <a:schemeClr val="bg1">
                    <a:lumMod val="50000"/>
                  </a:schemeClr>
                </a:solidFill>
                <a:latin typeface="Arial" charset="0"/>
                <a:ea typeface="ヒラギノ角ゴ Pro W3" charset="0"/>
                <a:cs typeface="ヒラギノ角ゴ Pro W3" charset="0"/>
              </a:rPr>
              <a:t>pt</a:t>
            </a:r>
            <a:endParaRPr lang="en-US"/>
          </a:p>
          <a:p>
            <a:pPr lvl="0"/>
            <a:endParaRPr lang="en-US"/>
          </a:p>
        </p:txBody>
      </p:sp>
      <p:sp>
        <p:nvSpPr>
          <p:cNvPr id="6" name="Text Placeholder 5"/>
          <p:cNvSpPr>
            <a:spLocks noGrp="1"/>
          </p:cNvSpPr>
          <p:nvPr>
            <p:ph type="body" sz="quarter" idx="14" hasCustomPrompt="1"/>
          </p:nvPr>
        </p:nvSpPr>
        <p:spPr>
          <a:xfrm>
            <a:off x="0" y="417513"/>
            <a:ext cx="14277975" cy="5005387"/>
          </a:xfrm>
        </p:spPr>
        <p:txBody>
          <a:bodyPr anchor="ctr"/>
          <a:lstStyle>
            <a:lvl1pPr marL="0" indent="0" algn="ctr">
              <a:lnSpc>
                <a:spcPct val="100000"/>
              </a:lnSpc>
              <a:buNone/>
              <a:defRPr sz="3600" i="1">
                <a:solidFill>
                  <a:srgbClr val="595959"/>
                </a:solidFill>
              </a:defRPr>
            </a:lvl1pPr>
            <a:lvl2pPr marL="654050" indent="0">
              <a:buNone/>
              <a:defRPr sz="4800" i="1"/>
            </a:lvl2pPr>
            <a:lvl3pPr marL="1306512" indent="0">
              <a:buNone/>
              <a:defRPr sz="4800" i="1"/>
            </a:lvl3pPr>
            <a:lvl4pPr marL="1958975" indent="0">
              <a:buNone/>
              <a:defRPr sz="4800" i="1"/>
            </a:lvl4pPr>
            <a:lvl5pPr marL="2613025" indent="0">
              <a:buNone/>
              <a:defRPr sz="4800" i="1"/>
            </a:lvl5pPr>
          </a:lstStyle>
          <a:p>
            <a:pPr lvl="0"/>
            <a:r>
              <a:rPr lang="en-US"/>
              <a:t>“To set off a quotation, use Arial bold italics, </a:t>
            </a:r>
          </a:p>
          <a:p>
            <a:pPr lvl="0"/>
            <a:r>
              <a:rPr lang="en-US"/>
              <a:t>36 </a:t>
            </a:r>
            <a:r>
              <a:rPr lang="en-US" err="1"/>
              <a:t>pt</a:t>
            </a:r>
            <a:r>
              <a:rPr lang="en-US"/>
              <a:t>, sentence case, and use blue bold to emphasize.”</a:t>
            </a:r>
          </a:p>
        </p:txBody>
      </p:sp>
    </p:spTree>
    <p:extLst>
      <p:ext uri="{BB962C8B-B14F-4D97-AF65-F5344CB8AC3E}">
        <p14:creationId xmlns:p14="http://schemas.microsoft.com/office/powerpoint/2010/main" val="24441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baseline="0"/>
            </a:lvl1pPr>
          </a:lstStyle>
          <a:p>
            <a:r>
              <a:rPr lang="en-US"/>
              <a:t>Arial header 42 </a:t>
            </a:r>
            <a:r>
              <a:rPr lang="en-US" err="1"/>
              <a:t>pt</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25 September 2023</a:t>
            </a:r>
          </a:p>
        </p:txBody>
      </p:sp>
      <p:sp>
        <p:nvSpPr>
          <p:cNvPr id="4" name="Slide Number Placeholder 5"/>
          <p:cNvSpPr>
            <a:spLocks noGrp="1"/>
          </p:cNvSpPr>
          <p:nvPr>
            <p:ph type="sldNum" sz="quarter" idx="11"/>
          </p:nvPr>
        </p:nvSpPr>
        <p:spPr/>
        <p:txBody>
          <a:bodyPr/>
          <a:lstStyle>
            <a:lvl1pPr>
              <a:defRPr/>
            </a:lvl1pPr>
          </a:lstStyle>
          <a:p>
            <a:pPr>
              <a:defRPr/>
            </a:pPr>
            <a:fld id="{B920CE59-D26A-E440-A58A-C71728743122}" type="slidenum">
              <a:rPr lang="en-US"/>
              <a:pPr>
                <a:defRPr/>
              </a:pPr>
              <a:t>‹#›</a:t>
            </a:fld>
            <a:endParaRPr lang="en-US"/>
          </a:p>
        </p:txBody>
      </p:sp>
    </p:spTree>
    <p:extLst>
      <p:ext uri="{BB962C8B-B14F-4D97-AF65-F5344CB8AC3E}">
        <p14:creationId xmlns:p14="http://schemas.microsoft.com/office/powerpoint/2010/main" val="370108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7496735" y="0"/>
            <a:ext cx="6779423" cy="8229600"/>
          </a:xfrm>
          <a:solidFill>
            <a:schemeClr val="accent1"/>
          </a:solidFill>
        </p:spPr>
        <p:txBody>
          <a:bodyPr/>
          <a:lstStyle/>
          <a:p>
            <a:pPr lvl="0"/>
            <a:r>
              <a:rPr lang="en-US" noProof="0"/>
              <a:t>Click icon to add picture</a:t>
            </a:r>
          </a:p>
        </p:txBody>
      </p:sp>
      <p:sp>
        <p:nvSpPr>
          <p:cNvPr id="2" name="Title 1"/>
          <p:cNvSpPr>
            <a:spLocks noGrp="1"/>
          </p:cNvSpPr>
          <p:nvPr>
            <p:ph type="title" hasCustomPrompt="1"/>
          </p:nvPr>
        </p:nvSpPr>
        <p:spPr>
          <a:xfrm>
            <a:off x="871538" y="465137"/>
            <a:ext cx="6523873" cy="1474863"/>
          </a:xfrm>
        </p:spPr>
        <p:txBody>
          <a:bodyPr/>
          <a:lstStyle>
            <a:lvl1pPr>
              <a:defRPr sz="4200"/>
            </a:lvl1pPr>
          </a:lstStyle>
          <a:p>
            <a:r>
              <a:rPr lang="en-US"/>
              <a:t>Arial headings large photo pages (42 </a:t>
            </a:r>
            <a:r>
              <a:rPr lang="en-US" err="1"/>
              <a:t>pt</a:t>
            </a:r>
            <a:r>
              <a:rPr lang="en-US"/>
              <a:t>)</a:t>
            </a:r>
          </a:p>
        </p:txBody>
      </p:sp>
      <p:sp>
        <p:nvSpPr>
          <p:cNvPr id="6" name="Text Placeholder 5"/>
          <p:cNvSpPr>
            <a:spLocks noGrp="1"/>
          </p:cNvSpPr>
          <p:nvPr>
            <p:ph type="body" sz="quarter" idx="12"/>
          </p:nvPr>
        </p:nvSpPr>
        <p:spPr>
          <a:xfrm>
            <a:off x="871538" y="2197767"/>
            <a:ext cx="6523873" cy="5061277"/>
          </a:xfrm>
        </p:spPr>
        <p:txBody>
          <a:bodyPr/>
          <a:lstStyle/>
          <a:p>
            <a:pPr lvl="0"/>
            <a:r>
              <a:rPr lang="en-US"/>
              <a:t>Edit Master text styles</a:t>
            </a:r>
          </a:p>
          <a:p>
            <a:pPr lvl="1"/>
            <a:r>
              <a:rPr lang="en-US"/>
              <a:t>Second level</a:t>
            </a:r>
          </a:p>
          <a:p>
            <a:pPr lvl="2"/>
            <a:r>
              <a:rPr lang="en-US"/>
              <a:t>Third level</a:t>
            </a:r>
          </a:p>
        </p:txBody>
      </p:sp>
      <p:sp>
        <p:nvSpPr>
          <p:cNvPr id="11" name="Text Placeholder 10"/>
          <p:cNvSpPr>
            <a:spLocks noGrp="1"/>
          </p:cNvSpPr>
          <p:nvPr>
            <p:ph type="body" sz="quarter" idx="14" hasCustomPrompt="1"/>
          </p:nvPr>
        </p:nvSpPr>
        <p:spPr>
          <a:xfrm>
            <a:off x="8198147" y="6254575"/>
            <a:ext cx="3881557" cy="988696"/>
          </a:xfrm>
        </p:spPr>
        <p:txBody>
          <a:bodyPr>
            <a:noAutofit/>
          </a:bodyPr>
          <a:lstStyle>
            <a:lvl1pPr marL="0" indent="0">
              <a:buNone/>
              <a:defRPr sz="1800">
                <a:solidFill>
                  <a:schemeClr val="bg1"/>
                </a:solidFill>
              </a:defRPr>
            </a:lvl1pPr>
          </a:lstStyle>
          <a:p>
            <a:pPr marL="0" marR="0" lvl="0" indent="0" algn="l" defTabSz="652463" rtl="0" eaLnBrk="1" fontAlgn="base" latinLnBrk="0" hangingPunct="1">
              <a:lnSpc>
                <a:spcPct val="130000"/>
              </a:lnSpc>
              <a:spcBef>
                <a:spcPct val="20000"/>
              </a:spcBef>
              <a:spcAft>
                <a:spcPct val="0"/>
              </a:spcAft>
              <a:buClr>
                <a:schemeClr val="tx2"/>
              </a:buClr>
              <a:buSzTx/>
              <a:buFont typeface="Arial" charset="0"/>
              <a:buNone/>
              <a:tabLst/>
              <a:defRPr/>
            </a:pPr>
            <a:r>
              <a:rPr lang="en-US" sz="1400">
                <a:solidFill>
                  <a:schemeClr val="bg1"/>
                </a:solidFill>
                <a:latin typeface="Arial" charset="0"/>
              </a:rPr>
              <a:t>Captions: Arial bold white, 16 </a:t>
            </a:r>
            <a:r>
              <a:rPr lang="en-US" sz="1400" err="1">
                <a:solidFill>
                  <a:schemeClr val="bg1"/>
                </a:solidFill>
                <a:latin typeface="Arial" charset="0"/>
              </a:rPr>
              <a:t>pt</a:t>
            </a:r>
            <a:br>
              <a:rPr lang="en-US" sz="1400">
                <a:solidFill>
                  <a:schemeClr val="bg1"/>
                </a:solidFill>
                <a:latin typeface="Arial" charset="0"/>
              </a:rPr>
            </a:br>
            <a:r>
              <a:rPr lang="en-US" sz="1400">
                <a:solidFill>
                  <a:schemeClr val="bg1"/>
                </a:solidFill>
                <a:latin typeface="Arial" charset="0"/>
              </a:rPr>
              <a:t>Captions: Arial bold white, 16 </a:t>
            </a:r>
            <a:r>
              <a:rPr lang="en-US" sz="1400" err="1">
                <a:solidFill>
                  <a:schemeClr val="bg1"/>
                </a:solidFill>
                <a:latin typeface="Arial" charset="0"/>
              </a:rPr>
              <a:t>pt</a:t>
            </a:r>
            <a:r>
              <a:rPr lang="en-US" sz="1400">
                <a:solidFill>
                  <a:schemeClr val="bg1"/>
                </a:solidFill>
                <a:latin typeface="Arial" charset="0"/>
              </a:rPr>
              <a:t> </a:t>
            </a:r>
            <a:br>
              <a:rPr lang="en-US" sz="1400">
                <a:solidFill>
                  <a:schemeClr val="bg1"/>
                </a:solidFill>
                <a:latin typeface="Arial" charset="0"/>
              </a:rPr>
            </a:br>
            <a:br>
              <a:rPr lang="en-US">
                <a:solidFill>
                  <a:schemeClr val="bg1"/>
                </a:solidFill>
                <a:latin typeface="Arial" charset="0"/>
              </a:rPr>
            </a:br>
            <a:endParaRPr lang="en-US">
              <a:solidFill>
                <a:schemeClr val="bg1"/>
              </a:solidFill>
              <a:latin typeface="Arial" charset="0"/>
            </a:endParaRPr>
          </a:p>
        </p:txBody>
      </p:sp>
      <p:sp>
        <p:nvSpPr>
          <p:cNvPr id="7" name="Footer Placeholder 4"/>
          <p:cNvSpPr>
            <a:spLocks noGrp="1"/>
          </p:cNvSpPr>
          <p:nvPr>
            <p:ph type="ftr" sz="quarter" idx="15"/>
          </p:nvPr>
        </p:nvSpPr>
        <p:spPr/>
        <p:txBody>
          <a:bodyPr/>
          <a:lstStyle>
            <a:lvl1pPr>
              <a:defRPr>
                <a:solidFill>
                  <a:srgbClr val="595959"/>
                </a:solidFill>
              </a:defRPr>
            </a:lvl1pPr>
          </a:lstStyle>
          <a:p>
            <a:pPr>
              <a:defRPr/>
            </a:pPr>
            <a:r>
              <a:rPr lang="en-US"/>
              <a:t>25 September 2023</a:t>
            </a:r>
          </a:p>
        </p:txBody>
      </p:sp>
      <p:sp>
        <p:nvSpPr>
          <p:cNvPr id="9" name="Slide Number Placeholder 5"/>
          <p:cNvSpPr>
            <a:spLocks noGrp="1"/>
          </p:cNvSpPr>
          <p:nvPr>
            <p:ph type="sldNum" sz="quarter" idx="16"/>
          </p:nvPr>
        </p:nvSpPr>
        <p:spPr/>
        <p:txBody>
          <a:bodyPr/>
          <a:lstStyle>
            <a:lvl1pPr>
              <a:defRPr>
                <a:solidFill>
                  <a:srgbClr val="595959"/>
                </a:solidFill>
              </a:defRPr>
            </a:lvl1pPr>
          </a:lstStyle>
          <a:p>
            <a:pPr>
              <a:defRPr/>
            </a:pPr>
            <a:fld id="{E40E4D0C-D621-8746-B3FA-F893B25404BB}" type="slidenum">
              <a:rPr lang="en-US" smtClean="0"/>
              <a:pPr>
                <a:defRPr/>
              </a:pPr>
              <a:t>‹#›</a:t>
            </a:fld>
            <a:endParaRPr lang="en-US"/>
          </a:p>
        </p:txBody>
      </p:sp>
    </p:spTree>
    <p:extLst>
      <p:ext uri="{BB962C8B-B14F-4D97-AF65-F5344CB8AC3E}">
        <p14:creationId xmlns:p14="http://schemas.microsoft.com/office/powerpoint/2010/main" val="211060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_text_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538" y="465137"/>
            <a:ext cx="6523873" cy="1474863"/>
          </a:xfrm>
        </p:spPr>
        <p:txBody>
          <a:bodyPr/>
          <a:lstStyle>
            <a:lvl1pPr>
              <a:defRPr sz="4200"/>
            </a:lvl1pPr>
          </a:lstStyle>
          <a:p>
            <a:r>
              <a:rPr lang="en-US"/>
              <a:t>Arial headings for image pages (42 </a:t>
            </a:r>
            <a:r>
              <a:rPr lang="en-US" err="1"/>
              <a:t>pt</a:t>
            </a:r>
            <a:r>
              <a:rPr lang="en-US"/>
              <a:t>)</a:t>
            </a:r>
          </a:p>
        </p:txBody>
      </p:sp>
      <p:sp>
        <p:nvSpPr>
          <p:cNvPr id="7" name="Footer Placeholder 4"/>
          <p:cNvSpPr>
            <a:spLocks noGrp="1"/>
          </p:cNvSpPr>
          <p:nvPr>
            <p:ph type="ftr" sz="quarter" idx="15"/>
          </p:nvPr>
        </p:nvSpPr>
        <p:spPr/>
        <p:txBody>
          <a:bodyPr/>
          <a:lstStyle>
            <a:lvl1pPr>
              <a:defRPr/>
            </a:lvl1pPr>
          </a:lstStyle>
          <a:p>
            <a:pPr>
              <a:defRPr/>
            </a:pPr>
            <a:r>
              <a:rPr lang="en-US"/>
              <a:t>25 September 2023</a:t>
            </a:r>
          </a:p>
        </p:txBody>
      </p:sp>
      <p:sp>
        <p:nvSpPr>
          <p:cNvPr id="9" name="Slide Number Placeholder 5"/>
          <p:cNvSpPr>
            <a:spLocks noGrp="1"/>
          </p:cNvSpPr>
          <p:nvPr>
            <p:ph type="sldNum" sz="quarter" idx="16"/>
          </p:nvPr>
        </p:nvSpPr>
        <p:spPr/>
        <p:txBody>
          <a:bodyPr/>
          <a:lstStyle>
            <a:lvl1pPr>
              <a:defRPr>
                <a:solidFill>
                  <a:schemeClr val="accent6"/>
                </a:solidFill>
              </a:defRPr>
            </a:lvl1pPr>
          </a:lstStyle>
          <a:p>
            <a:pPr>
              <a:defRPr/>
            </a:pPr>
            <a:fld id="{E40E4D0C-D621-8746-B3FA-F893B25404BB}" type="slidenum">
              <a:rPr lang="en-US"/>
              <a:pPr>
                <a:defRPr/>
              </a:pPr>
              <a:t>‹#›</a:t>
            </a:fld>
            <a:endParaRPr lang="en-US"/>
          </a:p>
        </p:txBody>
      </p:sp>
      <p:sp>
        <p:nvSpPr>
          <p:cNvPr id="17" name="Picture Placeholder 7"/>
          <p:cNvSpPr>
            <a:spLocks noGrp="1"/>
          </p:cNvSpPr>
          <p:nvPr>
            <p:ph type="pic" sz="quarter" idx="13"/>
          </p:nvPr>
        </p:nvSpPr>
        <p:spPr>
          <a:xfrm>
            <a:off x="9203837" y="2197767"/>
            <a:ext cx="4002555" cy="4234225"/>
          </a:xfrm>
          <a:solidFill>
            <a:schemeClr val="accent1"/>
          </a:solidFill>
        </p:spPr>
        <p:txBody>
          <a:bodyPr rtlCol="0">
            <a:normAutofit/>
          </a:bodyPr>
          <a:lstStyle/>
          <a:p>
            <a:pPr lvl="0"/>
            <a:r>
              <a:rPr lang="en-US" noProof="0"/>
              <a:t>Click icon to add picture</a:t>
            </a:r>
          </a:p>
        </p:txBody>
      </p:sp>
      <p:sp>
        <p:nvSpPr>
          <p:cNvPr id="8" name="Text Placeholder 5"/>
          <p:cNvSpPr>
            <a:spLocks noGrp="1"/>
          </p:cNvSpPr>
          <p:nvPr>
            <p:ph type="body" sz="quarter" idx="12"/>
          </p:nvPr>
        </p:nvSpPr>
        <p:spPr>
          <a:xfrm>
            <a:off x="871538" y="2197767"/>
            <a:ext cx="6523873" cy="506127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339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_only">
    <p:spTree>
      <p:nvGrpSpPr>
        <p:cNvPr id="1" name=""/>
        <p:cNvGrpSpPr/>
        <p:nvPr/>
      </p:nvGrpSpPr>
      <p:grpSpPr>
        <a:xfrm>
          <a:off x="0" y="0"/>
          <a:ext cx="0" cy="0"/>
          <a:chOff x="0" y="0"/>
          <a:chExt cx="0" cy="0"/>
        </a:xfrm>
      </p:grpSpPr>
      <p:sp>
        <p:nvSpPr>
          <p:cNvPr id="3" name="Rectangle 2"/>
          <p:cNvSpPr/>
          <p:nvPr userDrawn="1"/>
        </p:nvSpPr>
        <p:spPr>
          <a:xfrm>
            <a:off x="0" y="-107950"/>
            <a:ext cx="14630400"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a:defRPr/>
            </a:pPr>
            <a:endParaRPr lang="en-US"/>
          </a:p>
        </p:txBody>
      </p:sp>
      <p:sp>
        <p:nvSpPr>
          <p:cNvPr id="2" name="Title 1"/>
          <p:cNvSpPr>
            <a:spLocks noGrp="1"/>
          </p:cNvSpPr>
          <p:nvPr>
            <p:ph type="title" hasCustomPrompt="1"/>
          </p:nvPr>
        </p:nvSpPr>
        <p:spPr/>
        <p:txBody>
          <a:bodyPr/>
          <a:lstStyle>
            <a:lvl1pPr>
              <a:defRPr sz="4200" baseline="0"/>
            </a:lvl1pPr>
          </a:lstStyle>
          <a:p>
            <a:r>
              <a:rPr lang="en-US"/>
              <a:t>Arial headings alone (42 </a:t>
            </a:r>
            <a:r>
              <a:rPr lang="en-US" err="1"/>
              <a:t>pt</a:t>
            </a:r>
            <a:r>
              <a:rPr lang="en-US"/>
              <a:t>)</a:t>
            </a:r>
          </a:p>
        </p:txBody>
      </p:sp>
      <p:sp>
        <p:nvSpPr>
          <p:cNvPr id="4" name="Footer Placeholder 4"/>
          <p:cNvSpPr>
            <a:spLocks noGrp="1"/>
          </p:cNvSpPr>
          <p:nvPr>
            <p:ph type="ftr" sz="quarter" idx="10"/>
          </p:nvPr>
        </p:nvSpPr>
        <p:spPr/>
        <p:txBody>
          <a:bodyPr/>
          <a:lstStyle>
            <a:lvl1pPr>
              <a:defRPr/>
            </a:lvl1pPr>
          </a:lstStyle>
          <a:p>
            <a:pPr>
              <a:defRPr/>
            </a:pPr>
            <a:r>
              <a:rPr lang="en-US"/>
              <a:t>25 September 2023</a:t>
            </a:r>
          </a:p>
        </p:txBody>
      </p:sp>
      <p:sp>
        <p:nvSpPr>
          <p:cNvPr id="5" name="Slide Number Placeholder 5"/>
          <p:cNvSpPr>
            <a:spLocks noGrp="1"/>
          </p:cNvSpPr>
          <p:nvPr>
            <p:ph type="sldNum" sz="quarter" idx="11"/>
          </p:nvPr>
        </p:nvSpPr>
        <p:spPr/>
        <p:txBody>
          <a:bodyPr/>
          <a:lstStyle>
            <a:lvl1pPr>
              <a:defRPr/>
            </a:lvl1pPr>
          </a:lstStyle>
          <a:p>
            <a:pPr>
              <a:defRPr/>
            </a:pPr>
            <a:fld id="{5BA482E5-52F2-9D4D-BCB0-0AB64CC664AF}" type="slidenum">
              <a:rPr lang="en-US"/>
              <a:pPr>
                <a:defRPr/>
              </a:pPr>
              <a:t>‹#›</a:t>
            </a:fld>
            <a:endParaRPr lang="en-US"/>
          </a:p>
        </p:txBody>
      </p:sp>
    </p:spTree>
    <p:extLst>
      <p:ext uri="{BB962C8B-B14F-4D97-AF65-F5344CB8AC3E}">
        <p14:creationId xmlns:p14="http://schemas.microsoft.com/office/powerpoint/2010/main" val="4211283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_page">
    <p:spTree>
      <p:nvGrpSpPr>
        <p:cNvPr id="1" name=""/>
        <p:cNvGrpSpPr/>
        <p:nvPr/>
      </p:nvGrpSpPr>
      <p:grpSpPr>
        <a:xfrm>
          <a:off x="0" y="0"/>
          <a:ext cx="0" cy="0"/>
          <a:chOff x="0" y="0"/>
          <a:chExt cx="0" cy="0"/>
        </a:xfrm>
      </p:grpSpPr>
      <p:sp>
        <p:nvSpPr>
          <p:cNvPr id="2" name="Rectangle 1"/>
          <p:cNvSpPr/>
          <p:nvPr userDrawn="1"/>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pic>
        <p:nvPicPr>
          <p:cNvPr id="3"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4002881" y="3549617"/>
            <a:ext cx="6624638" cy="113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5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_2">
    <p:spTree>
      <p:nvGrpSpPr>
        <p:cNvPr id="1" name=""/>
        <p:cNvGrpSpPr/>
        <p:nvPr/>
      </p:nvGrpSpPr>
      <p:grpSpPr>
        <a:xfrm>
          <a:off x="0" y="0"/>
          <a:ext cx="0" cy="0"/>
          <a:chOff x="0" y="0"/>
          <a:chExt cx="0" cy="0"/>
        </a:xfrm>
      </p:grpSpPr>
      <p:pic>
        <p:nvPicPr>
          <p:cNvPr id="2" name="Picture 1" descr="GettyImages-136642528.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t="6042"/>
          <a:stretch/>
        </p:blipFill>
        <p:spPr>
          <a:xfrm>
            <a:off x="0" y="0"/>
            <a:ext cx="14630400" cy="8229600"/>
          </a:xfrm>
          <a:prstGeom prst="rect">
            <a:avLst/>
          </a:prstGeom>
        </p:spPr>
      </p:pic>
      <p:sp>
        <p:nvSpPr>
          <p:cNvPr id="12" name="Rectangle 11"/>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cxnSp>
        <p:nvCxnSpPr>
          <p:cNvPr id="14" name="Straight Connector 13"/>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20" name="Text Placeholder 6"/>
          <p:cNvSpPr>
            <a:spLocks noGrp="1"/>
          </p:cNvSpPr>
          <p:nvPr>
            <p:ph type="body" sz="quarter" idx="11" hasCustomPrompt="1"/>
          </p:nvPr>
        </p:nvSpPr>
        <p:spPr>
          <a:xfrm>
            <a:off x="9770533" y="6833427"/>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100302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_3">
    <p:spTree>
      <p:nvGrpSpPr>
        <p:cNvPr id="1" name=""/>
        <p:cNvGrpSpPr/>
        <p:nvPr/>
      </p:nvGrpSpPr>
      <p:grpSpPr>
        <a:xfrm>
          <a:off x="0" y="0"/>
          <a:ext cx="0" cy="0"/>
          <a:chOff x="0" y="0"/>
          <a:chExt cx="0" cy="0"/>
        </a:xfrm>
      </p:grpSpPr>
      <p:pic>
        <p:nvPicPr>
          <p:cNvPr id="2" name="Picture 1" descr="bracey.jpg"/>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4724729" cy="8229600"/>
          </a:xfrm>
          <a:prstGeom prst="rect">
            <a:avLst/>
          </a:prstGeom>
        </p:spPr>
      </p:pic>
      <p:sp>
        <p:nvSpPr>
          <p:cNvPr id="12" name="Rectangle 11"/>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cxnSp>
        <p:nvCxnSpPr>
          <p:cNvPr id="14" name="Straight Connector 13"/>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20" name="Text Placeholder 6"/>
          <p:cNvSpPr>
            <a:spLocks noGrp="1"/>
          </p:cNvSpPr>
          <p:nvPr>
            <p:ph type="body" sz="quarter" idx="11" hasCustomPrompt="1"/>
          </p:nvPr>
        </p:nvSpPr>
        <p:spPr>
          <a:xfrm>
            <a:off x="9770533" y="6868709"/>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144379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_3">
    <p:spTree>
      <p:nvGrpSpPr>
        <p:cNvPr id="1" name=""/>
        <p:cNvGrpSpPr/>
        <p:nvPr/>
      </p:nvGrpSpPr>
      <p:grpSpPr>
        <a:xfrm>
          <a:off x="0" y="0"/>
          <a:ext cx="0" cy="0"/>
          <a:chOff x="0" y="0"/>
          <a:chExt cx="0" cy="0"/>
        </a:xfrm>
      </p:grpSpPr>
      <p:pic>
        <p:nvPicPr>
          <p:cNvPr id="18"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4630400" cy="822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4879975" y="0"/>
            <a:ext cx="8205788" cy="130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5297567" y="352900"/>
            <a:ext cx="4179728" cy="713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userDrawn="1"/>
        </p:nvSpPr>
        <p:spPr>
          <a:xfrm>
            <a:off x="4879975" y="1304364"/>
            <a:ext cx="8205788" cy="648148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cxnSp>
        <p:nvCxnSpPr>
          <p:cNvPr id="14" name="Straight Connector 13"/>
          <p:cNvCxnSpPr/>
          <p:nvPr userDrawn="1"/>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marL="0" marR="0" indent="0" algn="l" defTabSz="652463" rtl="0" eaLnBrk="1" fontAlgn="base" latinLnBrk="0" hangingPunct="1">
              <a:lnSpc>
                <a:spcPct val="100000"/>
              </a:lnSpc>
              <a:spcBef>
                <a:spcPct val="0"/>
              </a:spcBef>
              <a:spcAft>
                <a:spcPct val="0"/>
              </a:spcAft>
              <a:buClrTx/>
              <a:buSzTx/>
              <a:buFontTx/>
              <a:buNone/>
              <a:tabLst/>
              <a:defRPr/>
            </a:pPr>
            <a:r>
              <a:rPr lang="en-US" sz="1800">
                <a:solidFill>
                  <a:srgbClr val="FFFFFF"/>
                </a:solidFill>
              </a:rPr>
              <a:t>First name Middle initial Last name, MD, FCAP: Arial, 18 </a:t>
            </a:r>
            <a:r>
              <a:rPr lang="en-US" sz="1800" err="1">
                <a:solidFill>
                  <a:srgbClr val="FFFFFF"/>
                </a:solidFill>
              </a:rPr>
              <a:t>pt</a:t>
            </a:r>
            <a:endParaRPr lang="en-US" sz="1800">
              <a:solidFill>
                <a:srgbClr val="FFFFFF"/>
              </a:solidFill>
            </a:endParaRPr>
          </a:p>
        </p:txBody>
      </p:sp>
      <p:sp>
        <p:nvSpPr>
          <p:cNvPr id="20" name="Text Placeholder 6"/>
          <p:cNvSpPr>
            <a:spLocks noGrp="1"/>
          </p:cNvSpPr>
          <p:nvPr>
            <p:ph type="body" sz="quarter" idx="11" hasCustomPrompt="1"/>
          </p:nvPr>
        </p:nvSpPr>
        <p:spPr>
          <a:xfrm>
            <a:off x="9770533" y="6833427"/>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algn="r" eaLnBrk="1" hangingPunct="1">
              <a:lnSpc>
                <a:spcPct val="120000"/>
              </a:lnSpc>
            </a:pPr>
            <a:r>
              <a:rPr lang="en-US" sz="1800">
                <a:solidFill>
                  <a:srgbClr val="FFFFFF"/>
                </a:solidFill>
              </a:rPr>
              <a:t>Month day, year: Arial, 18 </a:t>
            </a:r>
            <a:r>
              <a:rPr lang="en-US" sz="1800" err="1">
                <a:solidFill>
                  <a:srgbClr val="FFFFFF"/>
                </a:solidFill>
              </a:rPr>
              <a:t>pt</a:t>
            </a:r>
            <a:endParaRPr lang="en-US" sz="1800">
              <a:solidFill>
                <a:srgbClr val="FFFFFF"/>
              </a:solidFill>
            </a:endParaRPr>
          </a:p>
        </p:txBody>
      </p:sp>
    </p:spTree>
    <p:extLst>
      <p:ext uri="{BB962C8B-B14F-4D97-AF65-F5344CB8AC3E}">
        <p14:creationId xmlns:p14="http://schemas.microsoft.com/office/powerpoint/2010/main" val="191628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0445" y="465138"/>
            <a:ext cx="13090030" cy="792162"/>
          </a:xfrm>
        </p:spPr>
        <p:txBody>
          <a:bodyPr/>
          <a:lstStyle>
            <a:lvl1pPr>
              <a:defRPr sz="4200" baseline="0"/>
            </a:lvl1pPr>
          </a:lstStyle>
          <a:p>
            <a:r>
              <a:rPr lang="en-US"/>
              <a:t>Arial header 42 </a:t>
            </a:r>
            <a:r>
              <a:rPr lang="en-US" err="1"/>
              <a:t>pt</a:t>
            </a:r>
            <a:endParaRPr lang="en-US"/>
          </a:p>
        </p:txBody>
      </p:sp>
      <p:sp>
        <p:nvSpPr>
          <p:cNvPr id="3" name="Content Placeholder 2"/>
          <p:cNvSpPr>
            <a:spLocks noGrp="1"/>
          </p:cNvSpPr>
          <p:nvPr>
            <p:ph idx="1" hasCustomPrompt="1"/>
          </p:nvPr>
        </p:nvSpPr>
        <p:spPr>
          <a:xfrm>
            <a:off x="870445" y="1534319"/>
            <a:ext cx="13090030" cy="5654675"/>
          </a:xfrm>
        </p:spPr>
        <p:txBody>
          <a:bodyPr/>
          <a:lstStyle>
            <a:lvl2pPr>
              <a:buClr>
                <a:schemeClr val="tx2"/>
              </a:buClr>
              <a:defRPr/>
            </a:lvl2pPr>
            <a:lvl3pPr>
              <a:buClr>
                <a:schemeClr val="tx2"/>
              </a:buClr>
              <a:defRPr/>
            </a:lvl3pPr>
          </a:lstStyle>
          <a:p>
            <a:pPr lvl="0"/>
            <a:r>
              <a:rPr lang="en-US"/>
              <a:t>Bullet copy 28 </a:t>
            </a:r>
            <a:r>
              <a:rPr lang="en-US" err="1"/>
              <a:t>pt</a:t>
            </a:r>
            <a:endParaRPr lang="en-US"/>
          </a:p>
          <a:p>
            <a:pPr lvl="1"/>
            <a:r>
              <a:rPr lang="en-US"/>
              <a:t>Second level</a:t>
            </a:r>
          </a:p>
          <a:p>
            <a:pPr lvl="2"/>
            <a:r>
              <a:rPr lang="en-US"/>
              <a:t>Third level</a:t>
            </a:r>
          </a:p>
        </p:txBody>
      </p:sp>
      <p:sp>
        <p:nvSpPr>
          <p:cNvPr id="4" name="Footer Placeholder 4"/>
          <p:cNvSpPr>
            <a:spLocks noGrp="1"/>
          </p:cNvSpPr>
          <p:nvPr>
            <p:ph type="ftr" sz="quarter" idx="10"/>
          </p:nvPr>
        </p:nvSpPr>
        <p:spPr/>
        <p:txBody>
          <a:bodyPr/>
          <a:lstStyle>
            <a:lvl1pPr>
              <a:defRPr/>
            </a:lvl1pPr>
          </a:lstStyle>
          <a:p>
            <a:pPr>
              <a:defRPr/>
            </a:pPr>
            <a:r>
              <a:rPr lang="en-US"/>
              <a:t>25 September 2023</a:t>
            </a:r>
          </a:p>
        </p:txBody>
      </p:sp>
      <p:sp>
        <p:nvSpPr>
          <p:cNvPr id="5" name="Slide Number Placeholder 5"/>
          <p:cNvSpPr>
            <a:spLocks noGrp="1"/>
          </p:cNvSpPr>
          <p:nvPr>
            <p:ph type="sldNum" sz="quarter" idx="11"/>
          </p:nvPr>
        </p:nvSpPr>
        <p:spPr/>
        <p:txBody>
          <a:bodyPr/>
          <a:lstStyle>
            <a:lvl1pPr>
              <a:defRPr/>
            </a:lvl1pPr>
          </a:lstStyle>
          <a:p>
            <a:pPr>
              <a:defRPr/>
            </a:pPr>
            <a:fld id="{DA334BCE-71BB-5C4B-ADF3-0990CAD694A9}" type="slidenum">
              <a:rPr lang="en-US"/>
              <a:pPr>
                <a:defRPr/>
              </a:pPr>
              <a:t>‹#›</a:t>
            </a:fld>
            <a:endParaRPr lang="en-US"/>
          </a:p>
        </p:txBody>
      </p:sp>
    </p:spTree>
    <p:extLst>
      <p:ext uri="{BB962C8B-B14F-4D97-AF65-F5344CB8AC3E}">
        <p14:creationId xmlns:p14="http://schemas.microsoft.com/office/powerpoint/2010/main" val="376500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839590" y="0"/>
            <a:ext cx="5462154" cy="8265812"/>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rgbClr val="5C6670"/>
                </a:solidFill>
              </a:defRPr>
            </a:lvl1pPr>
          </a:lstStyle>
          <a:p>
            <a:pPr>
              <a:defRPr/>
            </a:pPr>
            <a:r>
              <a:rPr lang="en-US"/>
              <a:t>25 September 2023</a:t>
            </a:r>
          </a:p>
        </p:txBody>
      </p:sp>
      <p:sp>
        <p:nvSpPr>
          <p:cNvPr id="4" name="Slide Number Placeholder 3"/>
          <p:cNvSpPr>
            <a:spLocks noGrp="1"/>
          </p:cNvSpPr>
          <p:nvPr>
            <p:ph type="sldNum" sz="quarter" idx="11"/>
          </p:nvPr>
        </p:nvSpPr>
        <p:spPr/>
        <p:txBody>
          <a:bodyPr/>
          <a:lstStyle>
            <a:lvl1pPr>
              <a:defRPr>
                <a:solidFill>
                  <a:srgbClr val="5C6670"/>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135432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_2">
    <p:spTree>
      <p:nvGrpSpPr>
        <p:cNvPr id="1" name=""/>
        <p:cNvGrpSpPr/>
        <p:nvPr/>
      </p:nvGrpSpPr>
      <p:grpSpPr>
        <a:xfrm>
          <a:off x="0" y="0"/>
          <a:ext cx="0" cy="0"/>
          <a:chOff x="0" y="0"/>
          <a:chExt cx="0" cy="0"/>
        </a:xfrm>
      </p:grpSpPr>
      <p:pic>
        <p:nvPicPr>
          <p:cNvPr id="6" name="Picture 5" descr="GettyImages-66033915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39590" y="0"/>
            <a:ext cx="5501758" cy="8305800"/>
          </a:xfrm>
          <a:prstGeom prst="rect">
            <a:avLst/>
          </a:prstGeom>
        </p:spPr>
      </p:pic>
      <p:sp>
        <p:nvSpPr>
          <p:cNvPr id="8" name="Rectangle 7"/>
          <p:cNvSpPr/>
          <p:nvPr userDrawn="1"/>
        </p:nvSpPr>
        <p:spPr>
          <a:xfrm>
            <a:off x="0" y="1956816"/>
            <a:ext cx="14630400"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pPr>
              <a:defRPr/>
            </a:pPr>
            <a:r>
              <a:rPr lang="en-US"/>
              <a:t>25 September 2023</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325957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_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39591" y="0"/>
            <a:ext cx="5462154" cy="8229600"/>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chemeClr val="bg2"/>
                </a:solidFill>
              </a:defRPr>
            </a:lvl1pPr>
          </a:lstStyle>
          <a:p>
            <a:pPr>
              <a:defRPr/>
            </a:pPr>
            <a:r>
              <a:rPr lang="en-US"/>
              <a:t>25 September 2023</a:t>
            </a:r>
          </a:p>
        </p:txBody>
      </p:sp>
      <p:sp>
        <p:nvSpPr>
          <p:cNvPr id="4" name="Slide Number Placeholder 3"/>
          <p:cNvSpPr>
            <a:spLocks noGrp="1"/>
          </p:cNvSpPr>
          <p:nvPr>
            <p:ph type="sldNum" sz="quarter" idx="11"/>
          </p:nvPr>
        </p:nvSpPr>
        <p:spPr/>
        <p:txBody>
          <a:bodyPr/>
          <a:lstStyle>
            <a:lvl1pPr>
              <a:defRPr>
                <a:solidFill>
                  <a:srgbClr val="5C6670"/>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292944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_4">
    <p:spTree>
      <p:nvGrpSpPr>
        <p:cNvPr id="1" name=""/>
        <p:cNvGrpSpPr/>
        <p:nvPr/>
      </p:nvGrpSpPr>
      <p:grpSpPr>
        <a:xfrm>
          <a:off x="0" y="0"/>
          <a:ext cx="0" cy="0"/>
          <a:chOff x="0" y="0"/>
          <a:chExt cx="0" cy="0"/>
        </a:xfrm>
      </p:grpSpPr>
      <p:pic>
        <p:nvPicPr>
          <p:cNvPr id="5"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839590" y="0"/>
            <a:ext cx="5462154" cy="822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3" name="Footer Placeholder 2"/>
          <p:cNvSpPr>
            <a:spLocks noGrp="1"/>
          </p:cNvSpPr>
          <p:nvPr>
            <p:ph type="ftr" sz="quarter" idx="10"/>
          </p:nvPr>
        </p:nvSpPr>
        <p:spPr/>
        <p:txBody>
          <a:bodyPr/>
          <a:lstStyle>
            <a:lvl1pPr>
              <a:defRPr>
                <a:solidFill>
                  <a:schemeClr val="tx1">
                    <a:lumMod val="65000"/>
                    <a:lumOff val="35000"/>
                  </a:schemeClr>
                </a:solidFill>
              </a:defRPr>
            </a:lvl1pPr>
          </a:lstStyle>
          <a:p>
            <a:pPr>
              <a:defRPr/>
            </a:pPr>
            <a:r>
              <a:rPr lang="en-US"/>
              <a:t>25 September 2023</a:t>
            </a:r>
          </a:p>
        </p:txBody>
      </p:sp>
      <p:sp>
        <p:nvSpPr>
          <p:cNvPr id="4" name="Slide Number Placeholder 3"/>
          <p:cNvSpPr>
            <a:spLocks noGrp="1"/>
          </p:cNvSpPr>
          <p:nvPr>
            <p:ph type="sldNum" sz="quarter" idx="11"/>
          </p:nvPr>
        </p:nvSpPr>
        <p:spPr/>
        <p:txBody>
          <a:bodyPr/>
          <a:lstStyle>
            <a:lvl1pPr>
              <a:defRPr>
                <a:solidFill>
                  <a:srgbClr val="595959"/>
                </a:solidFill>
              </a:defRPr>
            </a:lvl1pPr>
          </a:lstStyle>
          <a:p>
            <a:pPr>
              <a:defRPr/>
            </a:pPr>
            <a:fld id="{33DA6F35-8B93-F84D-BCF2-1E6C679190C6}" type="slidenum">
              <a:rPr lang="en-US" smtClean="0"/>
              <a:pPr>
                <a:defRPr/>
              </a:pPr>
              <a:t>‹#›</a:t>
            </a:fld>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372253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71538" y="465138"/>
            <a:ext cx="13088936"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71537" y="1530350"/>
            <a:ext cx="13088937" cy="575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2297733" y="7710862"/>
            <a:ext cx="994648" cy="247650"/>
          </a:xfrm>
          <a:prstGeom prst="rect">
            <a:avLst/>
          </a:prstGeom>
        </p:spPr>
        <p:txBody>
          <a:bodyPr vert="horz" lIns="130622" tIns="65311" rIns="130622" bIns="65311" rtlCol="0" anchor="ctr"/>
          <a:lstStyle>
            <a:lvl1pPr algn="r" defTabSz="653110" fontAlgn="auto">
              <a:spcBef>
                <a:spcPts val="0"/>
              </a:spcBef>
              <a:spcAft>
                <a:spcPts val="0"/>
              </a:spcAft>
              <a:defRPr sz="1000">
                <a:solidFill>
                  <a:schemeClr val="tx1">
                    <a:tint val="75000"/>
                  </a:schemeClr>
                </a:solidFill>
                <a:latin typeface="+mn-lt"/>
                <a:ea typeface="+mn-ea"/>
                <a:cs typeface="+mn-cs"/>
              </a:defRPr>
            </a:lvl1pPr>
          </a:lstStyle>
          <a:p>
            <a:pPr>
              <a:defRPr/>
            </a:pPr>
            <a:r>
              <a:rPr lang="en-US"/>
              <a:t>25 September 2023</a:t>
            </a:r>
          </a:p>
        </p:txBody>
      </p:sp>
      <p:sp>
        <p:nvSpPr>
          <p:cNvPr id="6" name="Slide Number Placeholder 5"/>
          <p:cNvSpPr>
            <a:spLocks noGrp="1"/>
          </p:cNvSpPr>
          <p:nvPr>
            <p:ph type="sldNum" sz="quarter" idx="4"/>
          </p:nvPr>
        </p:nvSpPr>
        <p:spPr>
          <a:xfrm>
            <a:off x="13510793" y="7710862"/>
            <a:ext cx="432044" cy="247650"/>
          </a:xfrm>
          <a:prstGeom prst="rect">
            <a:avLst/>
          </a:prstGeom>
        </p:spPr>
        <p:txBody>
          <a:bodyPr vert="horz" lIns="130622" tIns="65311" rIns="130622" bIns="65311" rtlCol="0" anchor="ctr"/>
          <a:lstStyle>
            <a:lvl1pPr algn="r" defTabSz="653110" fontAlgn="auto">
              <a:spcBef>
                <a:spcPts val="0"/>
              </a:spcBef>
              <a:spcAft>
                <a:spcPts val="0"/>
              </a:spcAft>
              <a:defRPr sz="1000">
                <a:solidFill>
                  <a:schemeClr val="tx1">
                    <a:tint val="75000"/>
                  </a:schemeClr>
                </a:solidFill>
                <a:latin typeface="+mn-lt"/>
                <a:ea typeface="+mn-ea"/>
                <a:cs typeface="+mn-cs"/>
              </a:defRPr>
            </a:lvl1pPr>
          </a:lstStyle>
          <a:p>
            <a:pPr>
              <a:defRPr/>
            </a:pPr>
            <a:fld id="{33DA6F35-8B93-F84D-BCF2-1E6C679190C6}" type="slidenum">
              <a:rPr lang="en-US"/>
              <a:pPr>
                <a:defRPr/>
              </a:pPr>
              <a:t>‹#›</a:t>
            </a:fld>
            <a:endParaRPr lang="en-US"/>
          </a:p>
        </p:txBody>
      </p:sp>
      <p:sp>
        <p:nvSpPr>
          <p:cNvPr id="7" name="Rectangle 6"/>
          <p:cNvSpPr/>
          <p:nvPr/>
        </p:nvSpPr>
        <p:spPr>
          <a:xfrm>
            <a:off x="14291732" y="0"/>
            <a:ext cx="338667" cy="82296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fontAlgn="auto">
              <a:spcBef>
                <a:spcPts val="0"/>
              </a:spcBef>
              <a:spcAft>
                <a:spcPts val="0"/>
              </a:spcAft>
              <a:defRPr/>
            </a:pPr>
            <a:endParaRPr lang="en-US"/>
          </a:p>
        </p:txBody>
      </p:sp>
      <p:sp>
        <p:nvSpPr>
          <p:cNvPr id="9" name="Footer Placeholder 4"/>
          <p:cNvSpPr txBox="1">
            <a:spLocks/>
          </p:cNvSpPr>
          <p:nvPr userDrawn="1"/>
        </p:nvSpPr>
        <p:spPr>
          <a:xfrm>
            <a:off x="695786" y="7710862"/>
            <a:ext cx="3832190" cy="247650"/>
          </a:xfrm>
          <a:prstGeom prst="rect">
            <a:avLst/>
          </a:prstGeom>
        </p:spPr>
        <p:txBody>
          <a:bodyPr vert="horz" lIns="130622" tIns="65311" rIns="130622" bIns="65311" rtlCol="0"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a:defRPr/>
            </a:pPr>
            <a:r>
              <a:rPr lang="en-US"/>
              <a:t>© College of American Pathologists.</a:t>
            </a:r>
          </a:p>
        </p:txBody>
      </p:sp>
    </p:spTree>
  </p:cSld>
  <p:clrMap bg1="lt1" tx1="dk1" bg2="lt2" tx2="dk2" accent1="accent1" accent2="accent2" accent3="accent3" accent4="accent4" accent5="accent5" accent6="accent6" hlink="hlink" folHlink="folHlink"/>
  <p:sldLayoutIdLst>
    <p:sldLayoutId id="2147493721" r:id="rId1"/>
    <p:sldLayoutId id="2147493722" r:id="rId2"/>
    <p:sldLayoutId id="2147493739" r:id="rId3"/>
    <p:sldLayoutId id="2147493740" r:id="rId4"/>
    <p:sldLayoutId id="2147493717" r:id="rId5"/>
    <p:sldLayoutId id="2147493737" r:id="rId6"/>
    <p:sldLayoutId id="2147493741" r:id="rId7"/>
    <p:sldLayoutId id="2147493742" r:id="rId8"/>
    <p:sldLayoutId id="2147493743" r:id="rId9"/>
    <p:sldLayoutId id="2147493723" r:id="rId10"/>
    <p:sldLayoutId id="2147493718" r:id="rId11"/>
    <p:sldLayoutId id="2147493735" r:id="rId12"/>
    <p:sldLayoutId id="2147493719" r:id="rId13"/>
    <p:sldLayoutId id="2147493720" r:id="rId14"/>
    <p:sldLayoutId id="2147493731" r:id="rId15"/>
    <p:sldLayoutId id="2147493724" r:id="rId16"/>
    <p:sldLayoutId id="2147493726" r:id="rId17"/>
  </p:sldLayoutIdLst>
  <p:hf hdr="0" ftr="0" dt="0"/>
  <p:txStyles>
    <p:titleStyle>
      <a:lvl1pPr algn="l" defTabSz="652463" rtl="0" eaLnBrk="1" fontAlgn="base" hangingPunct="1">
        <a:spcBef>
          <a:spcPct val="0"/>
        </a:spcBef>
        <a:spcAft>
          <a:spcPct val="0"/>
        </a:spcAft>
        <a:defRPr sz="4800" b="1" kern="1200">
          <a:solidFill>
            <a:schemeClr val="tx2"/>
          </a:solidFill>
          <a:latin typeface="+mj-lt"/>
          <a:ea typeface="ヒラギノ角ゴ Pro W3" charset="0"/>
          <a:cs typeface="ヒラギノ角ゴ Pro W3" charset="0"/>
        </a:defRPr>
      </a:lvl1pPr>
      <a:lvl2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2pPr>
      <a:lvl3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3pPr>
      <a:lvl4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4pPr>
      <a:lvl5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5pPr>
      <a:lvl6pPr marL="65311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6pPr>
      <a:lvl7pPr marL="130622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7pPr>
      <a:lvl8pPr marL="195933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8pPr>
      <a:lvl9pPr marL="261244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9pPr>
    </p:titleStyle>
    <p:bodyStyle>
      <a:lvl1pPr marL="328613" indent="-328613" algn="l" defTabSz="652463" rtl="0" eaLnBrk="1" fontAlgn="base" hangingPunct="1">
        <a:lnSpc>
          <a:spcPct val="130000"/>
        </a:lnSpc>
        <a:spcBef>
          <a:spcPct val="20000"/>
        </a:spcBef>
        <a:spcAft>
          <a:spcPct val="0"/>
        </a:spcAft>
        <a:buClr>
          <a:schemeClr val="tx2"/>
        </a:buClr>
        <a:buFont typeface="Arial" charset="0"/>
        <a:buChar char="•"/>
        <a:defRPr sz="2800" b="1" kern="1200">
          <a:solidFill>
            <a:srgbClr val="595959"/>
          </a:solidFill>
          <a:latin typeface="+mn-lt"/>
          <a:ea typeface="ヒラギノ角ゴ Pro W3" charset="0"/>
          <a:cs typeface="ヒラギノ角ゴ Pro W3" charset="0"/>
        </a:defRPr>
      </a:lvl1pPr>
      <a:lvl2pPr marL="623888" indent="-341313" algn="l" defTabSz="652463" rtl="0" eaLnBrk="1" fontAlgn="base" hangingPunct="1">
        <a:lnSpc>
          <a:spcPct val="130000"/>
        </a:lnSpc>
        <a:spcBef>
          <a:spcPct val="20000"/>
        </a:spcBef>
        <a:spcAft>
          <a:spcPct val="0"/>
        </a:spcAft>
        <a:buClr>
          <a:schemeClr val="tx2"/>
        </a:buClr>
        <a:buFont typeface="Courier New"/>
        <a:buChar char="o"/>
        <a:defRPr sz="2000" b="1" kern="1200">
          <a:solidFill>
            <a:srgbClr val="595959"/>
          </a:solidFill>
          <a:latin typeface="+mn-lt"/>
          <a:ea typeface="ヒラギノ角ゴ Pro W3" charset="0"/>
          <a:cs typeface="ヒラギノ角ゴ Pro W3" charset="0"/>
        </a:defRPr>
      </a:lvl2pPr>
      <a:lvl3pPr marL="917575" indent="-341313" algn="l" defTabSz="652463" rtl="0" eaLnBrk="1" fontAlgn="base" hangingPunct="1">
        <a:lnSpc>
          <a:spcPct val="130000"/>
        </a:lnSpc>
        <a:spcBef>
          <a:spcPct val="20000"/>
        </a:spcBef>
        <a:spcAft>
          <a:spcPct val="0"/>
        </a:spcAft>
        <a:buClr>
          <a:schemeClr val="tx2"/>
        </a:buClr>
        <a:buFont typeface="Lucida Grande"/>
        <a:buChar char="–"/>
        <a:defRPr sz="2000" b="1" kern="1200">
          <a:solidFill>
            <a:srgbClr val="595959"/>
          </a:solidFill>
          <a:latin typeface="+mn-lt"/>
          <a:ea typeface="ヒラギノ角ゴ Pro W3" charset="0"/>
          <a:cs typeface="ヒラギノ角ゴ Pro W3" charset="0"/>
        </a:defRPr>
      </a:lvl3pPr>
      <a:lvl4pPr marL="228441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4pPr>
      <a:lvl5pPr marL="293846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448050" y="5521063"/>
            <a:ext cx="5302712" cy="2016140"/>
          </a:xfrm>
        </p:spPr>
        <p:txBody>
          <a:bodyPr/>
          <a:lstStyle/>
          <a:p>
            <a:r>
              <a:rPr lang="en-US" dirty="0"/>
              <a:t>Michael B. Datto MD PhD</a:t>
            </a:r>
            <a:br>
              <a:rPr lang="en-US" dirty="0"/>
            </a:br>
            <a:br>
              <a:rPr lang="en-US" dirty="0"/>
            </a:br>
            <a:r>
              <a:rPr lang="en-US" sz="1600" dirty="0"/>
              <a:t>CAP Complaints and Investigations Committee</a:t>
            </a:r>
            <a:br>
              <a:rPr lang="en-US" sz="1600" dirty="0"/>
            </a:br>
            <a:r>
              <a:rPr lang="en-US" sz="1600" dirty="0"/>
              <a:t>Medical Director and Associate Vice President, Duke Health Clinical Laboratories</a:t>
            </a:r>
            <a:br>
              <a:rPr lang="en-US" sz="1600" dirty="0"/>
            </a:br>
            <a:r>
              <a:rPr lang="en-US" sz="1600" dirty="0"/>
              <a:t>Associate Professor and Vice Chair, Department of Pathology, Duke University Medical Center</a:t>
            </a:r>
          </a:p>
        </p:txBody>
      </p:sp>
      <p:sp>
        <p:nvSpPr>
          <p:cNvPr id="9" name="Text Placeholder 8"/>
          <p:cNvSpPr>
            <a:spLocks noGrp="1"/>
          </p:cNvSpPr>
          <p:nvPr>
            <p:ph type="body" sz="quarter" idx="11"/>
          </p:nvPr>
        </p:nvSpPr>
        <p:spPr/>
        <p:txBody>
          <a:bodyPr/>
          <a:lstStyle/>
          <a:p>
            <a:r>
              <a:rPr lang="en-US" dirty="0"/>
              <a:t>November 8-9, 2023</a:t>
            </a:r>
          </a:p>
        </p:txBody>
      </p:sp>
      <p:sp>
        <p:nvSpPr>
          <p:cNvPr id="10" name="Title 1"/>
          <p:cNvSpPr txBox="1">
            <a:spLocks/>
          </p:cNvSpPr>
          <p:nvPr/>
        </p:nvSpPr>
        <p:spPr bwMode="auto">
          <a:xfrm>
            <a:off x="5448050" y="2524172"/>
            <a:ext cx="7435476" cy="1426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652463" rtl="0" eaLnBrk="1" fontAlgn="base" hangingPunct="1">
              <a:lnSpc>
                <a:spcPct val="90000"/>
              </a:lnSpc>
              <a:spcBef>
                <a:spcPct val="0"/>
              </a:spcBef>
              <a:spcAft>
                <a:spcPct val="0"/>
              </a:spcAft>
              <a:defRPr sz="4800" b="1" kern="1200">
                <a:solidFill>
                  <a:schemeClr val="bg1"/>
                </a:solidFill>
                <a:latin typeface="+mj-lt"/>
                <a:ea typeface="ヒラギノ角ゴ Pro W3" charset="0"/>
                <a:cs typeface="ヒラギノ角ゴ Pro W3" charset="0"/>
              </a:defRPr>
            </a:lvl1pPr>
            <a:lvl2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2pPr>
            <a:lvl3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3pPr>
            <a:lvl4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4pPr>
            <a:lvl5pPr algn="l" defTabSz="652463" rtl="0" eaLnBrk="1" fontAlgn="base" hangingPunct="1">
              <a:spcBef>
                <a:spcPct val="0"/>
              </a:spcBef>
              <a:spcAft>
                <a:spcPct val="0"/>
              </a:spcAft>
              <a:defRPr sz="4800">
                <a:solidFill>
                  <a:schemeClr val="tx2"/>
                </a:solidFill>
                <a:latin typeface="Arial" charset="0"/>
                <a:ea typeface="ヒラギノ角ゴ Pro W3" charset="0"/>
                <a:cs typeface="ヒラギノ角ゴ Pro W3" charset="0"/>
              </a:defRPr>
            </a:lvl5pPr>
            <a:lvl6pPr marL="65311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6pPr>
            <a:lvl7pPr marL="130622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7pPr>
            <a:lvl8pPr marL="195933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8pPr>
            <a:lvl9pPr marL="261244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9pPr>
          </a:lstStyle>
          <a:p>
            <a:r>
              <a:rPr lang="en-US" sz="4800" dirty="0">
                <a:effectLst/>
                <a:ea typeface="Calibri" panose="020F0502020204030204" pitchFamily="34" charset="0"/>
              </a:rPr>
              <a:t>Most common deficiencies – </a:t>
            </a:r>
          </a:p>
          <a:p>
            <a:r>
              <a:rPr lang="en-US" sz="4800" dirty="0">
                <a:effectLst/>
                <a:ea typeface="Calibri" panose="020F0502020204030204" pitchFamily="34" charset="0"/>
              </a:rPr>
              <a:t>CAP Accreditation</a:t>
            </a:r>
            <a:endParaRPr lang="en-US" dirty="0"/>
          </a:p>
        </p:txBody>
      </p:sp>
      <p:sp>
        <p:nvSpPr>
          <p:cNvPr id="2" name="TextBox 1">
            <a:extLst>
              <a:ext uri="{FF2B5EF4-FFF2-40B4-BE49-F238E27FC236}">
                <a16:creationId xmlns:a16="http://schemas.microsoft.com/office/drawing/2014/main" id="{470DFCC0-445D-9C74-4A74-F4005960B428}"/>
              </a:ext>
            </a:extLst>
          </p:cNvPr>
          <p:cNvSpPr txBox="1"/>
          <p:nvPr/>
        </p:nvSpPr>
        <p:spPr>
          <a:xfrm>
            <a:off x="5448050" y="4432490"/>
            <a:ext cx="6287619" cy="830997"/>
          </a:xfrm>
          <a:prstGeom prst="rect">
            <a:avLst/>
          </a:prstGeom>
          <a:noFill/>
        </p:spPr>
        <p:txBody>
          <a:bodyPr wrap="none" rtlCol="0">
            <a:spAutoFit/>
          </a:bodyPr>
          <a:lstStyle/>
          <a:p>
            <a:r>
              <a:rPr lang="en-US" sz="2400" b="1" dirty="0">
                <a:solidFill>
                  <a:schemeClr val="bg1"/>
                </a:solidFill>
              </a:rPr>
              <a:t>CLINICAL LABORATORY IMPROVEMENT </a:t>
            </a:r>
          </a:p>
          <a:p>
            <a:r>
              <a:rPr lang="en-US" sz="2400" b="1" dirty="0">
                <a:solidFill>
                  <a:schemeClr val="bg1"/>
                </a:solidFill>
              </a:rPr>
              <a:t>ADVISORY COMMITTEE </a:t>
            </a:r>
          </a:p>
        </p:txBody>
      </p:sp>
    </p:spTree>
    <p:extLst>
      <p:ext uri="{BB962C8B-B14F-4D97-AF65-F5344CB8AC3E}">
        <p14:creationId xmlns:p14="http://schemas.microsoft.com/office/powerpoint/2010/main" val="257212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9457-1D47-9202-DCF3-AFF5D4729328}"/>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6259FEA-F273-EDF9-D04F-478E40730A85}"/>
              </a:ext>
            </a:extLst>
          </p:cNvPr>
          <p:cNvSpPr>
            <a:spLocks noGrp="1"/>
          </p:cNvSpPr>
          <p:nvPr>
            <p:ph idx="1"/>
          </p:nvPr>
        </p:nvSpPr>
        <p:spPr>
          <a:xfrm>
            <a:off x="870444" y="1508760"/>
            <a:ext cx="13461781" cy="6822440"/>
          </a:xfrm>
        </p:spPr>
        <p:txBody>
          <a:bodyPr/>
          <a:lstStyle/>
          <a:p>
            <a:r>
              <a:rPr lang="en-US" dirty="0"/>
              <a:t>Workforce: </a:t>
            </a:r>
          </a:p>
          <a:p>
            <a:pPr lvl="1"/>
            <a:r>
              <a:rPr lang="en-US" dirty="0"/>
              <a:t>CAP: </a:t>
            </a:r>
          </a:p>
          <a:p>
            <a:pPr lvl="2"/>
            <a:r>
              <a:rPr lang="en-US" dirty="0"/>
              <a:t>Serves as a resource for CAP laboratories to evaluate personnel qualifications </a:t>
            </a:r>
          </a:p>
          <a:p>
            <a:pPr lvl="2"/>
            <a:r>
              <a:rPr lang="en-US" dirty="0"/>
              <a:t>Advocates for policies and programs at federal level to make medical technologist an attractive career: e.g., loan forgiveness, creation of community </a:t>
            </a:r>
            <a:r>
              <a:rPr lang="en-US"/>
              <a:t>college pipelines</a:t>
            </a:r>
            <a:endParaRPr lang="en-US" dirty="0"/>
          </a:p>
          <a:p>
            <a:pPr lvl="1"/>
            <a:r>
              <a:rPr lang="en-US" dirty="0"/>
              <a:t>We recommend that CMS/CLIA: </a:t>
            </a:r>
          </a:p>
          <a:p>
            <a:pPr lvl="2"/>
            <a:r>
              <a:rPr lang="en-US" dirty="0"/>
              <a:t>Continue to allow flexibility in remote work for the review of images and data.</a:t>
            </a:r>
          </a:p>
          <a:p>
            <a:pPr lvl="2"/>
            <a:r>
              <a:rPr lang="en-US" dirty="0"/>
              <a:t>Clearly define ‘testing’, the components of work that go into producing a test result, and qualifications required to perform these components. This may broaden the scope of those able to work in laboratory medicine, e.g.: Is loading a highly complex instrument high complexity testing?</a:t>
            </a:r>
          </a:p>
          <a:p>
            <a:pPr lvl="2"/>
            <a:r>
              <a:rPr lang="en-US" dirty="0"/>
              <a:t> Allow general supervisors to perform competency assessments of moderate- and high-complexity personnel</a:t>
            </a:r>
          </a:p>
          <a:p>
            <a:pPr lvl="2"/>
            <a:r>
              <a:rPr lang="en-US" dirty="0">
                <a:effectLst/>
                <a:latin typeface="Arial" panose="020B0604020202020204" pitchFamily="34" charset="0"/>
                <a:ea typeface="Cambria" panose="02040503050406030204" pitchFamily="18" charset="0"/>
                <a:cs typeface="Times New Roman" panose="02020603050405020304" pitchFamily="18" charset="0"/>
              </a:rPr>
              <a:t>Create clear</a:t>
            </a:r>
            <a:r>
              <a:rPr lang="en-US" dirty="0">
                <a:solidFill>
                  <a:srgbClr val="FF0000"/>
                </a:solidFill>
                <a:effectLst/>
                <a:latin typeface="Arial" panose="020B0604020202020204" pitchFamily="34" charset="0"/>
                <a:ea typeface="Cambria" panose="02040503050406030204" pitchFamily="18" charset="0"/>
                <a:cs typeface="Times New Roman" panose="02020603050405020304" pitchFamily="18" charset="0"/>
              </a:rPr>
              <a:t> </a:t>
            </a:r>
            <a:r>
              <a:rPr lang="en-US" dirty="0">
                <a:effectLst/>
                <a:latin typeface="Arial" panose="020B0604020202020204" pitchFamily="34" charset="0"/>
                <a:ea typeface="Cambria" panose="02040503050406030204" pitchFamily="18" charset="0"/>
                <a:cs typeface="Times New Roman" panose="02020603050405020304" pitchFamily="18" charset="0"/>
              </a:rPr>
              <a:t>qualification algorithms for testing personnel based on their education instead of specific degrees</a:t>
            </a:r>
          </a:p>
        </p:txBody>
      </p:sp>
      <p:sp>
        <p:nvSpPr>
          <p:cNvPr id="4" name="Slide Number Placeholder 3">
            <a:extLst>
              <a:ext uri="{FF2B5EF4-FFF2-40B4-BE49-F238E27FC236}">
                <a16:creationId xmlns:a16="http://schemas.microsoft.com/office/drawing/2014/main" id="{57DC3B9C-A3FB-C709-1FA6-CD049C9FF2AC}"/>
              </a:ext>
            </a:extLst>
          </p:cNvPr>
          <p:cNvSpPr>
            <a:spLocks noGrp="1"/>
          </p:cNvSpPr>
          <p:nvPr>
            <p:ph type="sldNum" sz="quarter" idx="11"/>
          </p:nvPr>
        </p:nvSpPr>
        <p:spPr/>
        <p:txBody>
          <a:bodyPr/>
          <a:lstStyle/>
          <a:p>
            <a:pPr>
              <a:defRPr/>
            </a:pPr>
            <a:fld id="{DA334BCE-71BB-5C4B-ADF3-0990CAD694A9}" type="slidenum">
              <a:rPr lang="en-US" smtClean="0"/>
              <a:pPr>
                <a:defRPr/>
              </a:pPr>
              <a:t>10</a:t>
            </a:fld>
            <a:endParaRPr lang="en-US"/>
          </a:p>
        </p:txBody>
      </p:sp>
    </p:spTree>
    <p:extLst>
      <p:ext uri="{BB962C8B-B14F-4D97-AF65-F5344CB8AC3E}">
        <p14:creationId xmlns:p14="http://schemas.microsoft.com/office/powerpoint/2010/main" val="132971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9457-1D47-9202-DCF3-AFF5D4729328}"/>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6259FEA-F273-EDF9-D04F-478E40730A85}"/>
              </a:ext>
            </a:extLst>
          </p:cNvPr>
          <p:cNvSpPr>
            <a:spLocks noGrp="1"/>
          </p:cNvSpPr>
          <p:nvPr>
            <p:ph idx="1"/>
          </p:nvPr>
        </p:nvSpPr>
        <p:spPr>
          <a:xfrm>
            <a:off x="870444" y="1508760"/>
            <a:ext cx="13461781" cy="6449752"/>
          </a:xfrm>
        </p:spPr>
        <p:txBody>
          <a:bodyPr/>
          <a:lstStyle/>
          <a:p>
            <a:r>
              <a:rPr lang="en-US" dirty="0"/>
              <a:t>Technology: </a:t>
            </a:r>
          </a:p>
          <a:p>
            <a:pPr lvl="1"/>
            <a:r>
              <a:rPr lang="en-US" dirty="0"/>
              <a:t>CAP has created templates and processes to streamline laboratory information exchange </a:t>
            </a:r>
          </a:p>
          <a:p>
            <a:pPr lvl="2"/>
            <a:r>
              <a:rPr lang="en-US" dirty="0"/>
              <a:t>Direct Transmission of Proficiency Testing (PT) results</a:t>
            </a:r>
          </a:p>
          <a:p>
            <a:pPr lvl="2"/>
            <a:r>
              <a:rPr lang="en-US" dirty="0"/>
              <a:t>Online systems for deficiency response and proficiency testing compliance follow-up</a:t>
            </a:r>
          </a:p>
          <a:p>
            <a:pPr lvl="2"/>
            <a:r>
              <a:rPr lang="en-US" dirty="0"/>
              <a:t>Electronic cancer protocols</a:t>
            </a:r>
          </a:p>
          <a:p>
            <a:pPr lvl="1"/>
            <a:r>
              <a:rPr lang="en-US" dirty="0"/>
              <a:t>We recommend that CMS/CLIA</a:t>
            </a:r>
          </a:p>
          <a:p>
            <a:pPr lvl="2"/>
            <a:r>
              <a:rPr lang="en-US" dirty="0"/>
              <a:t>Develop automated electronic reporting processes whenever compliance documentation is required to remove burden from staff.</a:t>
            </a:r>
          </a:p>
          <a:p>
            <a:pPr lvl="2"/>
            <a:r>
              <a:rPr lang="en-US" dirty="0"/>
              <a:t>Convene a tri-agency group (CMS, FDA, ONC) to identify technology-driven solutions to streamline documentation and automate reporting within regulated devices and HIT systems</a:t>
            </a:r>
          </a:p>
        </p:txBody>
      </p:sp>
      <p:sp>
        <p:nvSpPr>
          <p:cNvPr id="4" name="Slide Number Placeholder 3">
            <a:extLst>
              <a:ext uri="{FF2B5EF4-FFF2-40B4-BE49-F238E27FC236}">
                <a16:creationId xmlns:a16="http://schemas.microsoft.com/office/drawing/2014/main" id="{57DC3B9C-A3FB-C709-1FA6-CD049C9FF2AC}"/>
              </a:ext>
            </a:extLst>
          </p:cNvPr>
          <p:cNvSpPr>
            <a:spLocks noGrp="1"/>
          </p:cNvSpPr>
          <p:nvPr>
            <p:ph type="sldNum" sz="quarter" idx="11"/>
          </p:nvPr>
        </p:nvSpPr>
        <p:spPr/>
        <p:txBody>
          <a:bodyPr/>
          <a:lstStyle/>
          <a:p>
            <a:pPr>
              <a:defRPr/>
            </a:pPr>
            <a:fld id="{DA334BCE-71BB-5C4B-ADF3-0990CAD694A9}" type="slidenum">
              <a:rPr lang="en-US" smtClean="0"/>
              <a:pPr>
                <a:defRPr/>
              </a:pPr>
              <a:t>11</a:t>
            </a:fld>
            <a:endParaRPr lang="en-US"/>
          </a:p>
        </p:txBody>
      </p:sp>
    </p:spTree>
    <p:extLst>
      <p:ext uri="{BB962C8B-B14F-4D97-AF65-F5344CB8AC3E}">
        <p14:creationId xmlns:p14="http://schemas.microsoft.com/office/powerpoint/2010/main" val="393241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1542" y="2428158"/>
            <a:ext cx="13088934" cy="3823785"/>
          </a:xfrm>
        </p:spPr>
        <p:txBody>
          <a:bodyPr/>
          <a:lstStyle/>
          <a:p>
            <a:r>
              <a:rPr lang="en-US" dirty="0"/>
              <a:t>Questions?</a:t>
            </a:r>
            <a:br>
              <a:rPr lang="en-US"/>
            </a:br>
            <a:br>
              <a:rPr lang="en-US"/>
            </a:br>
            <a:br>
              <a:rPr lang="en-US" dirty="0"/>
            </a:br>
            <a:br>
              <a:rPr lang="en-US" dirty="0"/>
            </a:br>
            <a:r>
              <a:rPr lang="en-US" sz="4000" b="0" dirty="0"/>
              <a:t>Michael B. Datto MD PhD</a:t>
            </a:r>
            <a:br>
              <a:rPr lang="en-US" sz="4000" b="0" dirty="0"/>
            </a:br>
            <a:r>
              <a:rPr lang="it-IT" sz="4000" b="0" dirty="0"/>
              <a:t>michael.datto@duke.edu</a:t>
            </a:r>
            <a:endParaRPr lang="en-US" sz="4000" b="0" dirty="0"/>
          </a:p>
        </p:txBody>
      </p:sp>
      <p:sp>
        <p:nvSpPr>
          <p:cNvPr id="5" name="Slide Number Placeholder 4"/>
          <p:cNvSpPr>
            <a:spLocks noGrp="1"/>
          </p:cNvSpPr>
          <p:nvPr>
            <p:ph type="sldNum" sz="quarter" idx="11"/>
          </p:nvPr>
        </p:nvSpPr>
        <p:spPr/>
        <p:txBody>
          <a:bodyPr/>
          <a:lstStyle/>
          <a:p>
            <a:pPr>
              <a:defRPr/>
            </a:pPr>
            <a:fld id="{59FEBEFA-921A-6847-83BF-E163EAAD5185}" type="slidenum">
              <a:rPr lang="en-US" smtClean="0"/>
              <a:pPr>
                <a:defRPr/>
              </a:pPr>
              <a:t>12</a:t>
            </a:fld>
            <a:endParaRPr lang="en-US"/>
          </a:p>
        </p:txBody>
      </p:sp>
    </p:spTree>
    <p:extLst>
      <p:ext uri="{BB962C8B-B14F-4D97-AF65-F5344CB8AC3E}">
        <p14:creationId xmlns:p14="http://schemas.microsoft.com/office/powerpoint/2010/main" val="12456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07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 </a:t>
            </a: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2</a:t>
            </a:fld>
            <a:endParaRPr lang="en-US" dirty="0"/>
          </a:p>
        </p:txBody>
      </p:sp>
      <p:sp>
        <p:nvSpPr>
          <p:cNvPr id="5" name="Text Placeholder 4"/>
          <p:cNvSpPr>
            <a:spLocks noGrp="1"/>
          </p:cNvSpPr>
          <p:nvPr>
            <p:ph type="body" sz="quarter" idx="12"/>
          </p:nvPr>
        </p:nvSpPr>
        <p:spPr>
          <a:xfrm>
            <a:off x="871538" y="2390775"/>
            <a:ext cx="12420843" cy="3865563"/>
          </a:xfrm>
        </p:spPr>
        <p:txBody>
          <a:bodyPr/>
          <a:lstStyle/>
          <a:p>
            <a:r>
              <a:rPr lang="en-US" sz="2800" dirty="0"/>
              <a:t>Top 10 Deficiencies: Overview</a:t>
            </a:r>
          </a:p>
          <a:p>
            <a:r>
              <a:rPr lang="en-US" sz="2800" dirty="0"/>
              <a:t>Themes:</a:t>
            </a:r>
          </a:p>
          <a:p>
            <a:pPr lvl="1"/>
            <a:r>
              <a:rPr lang="en-US" sz="2900" dirty="0"/>
              <a:t>Regulatory</a:t>
            </a:r>
          </a:p>
          <a:p>
            <a:pPr lvl="1"/>
            <a:r>
              <a:rPr lang="en-US" sz="2900" dirty="0"/>
              <a:t>Workforce</a:t>
            </a:r>
          </a:p>
          <a:p>
            <a:pPr lvl="1"/>
            <a:r>
              <a:rPr lang="en-US" sz="2900" dirty="0"/>
              <a:t>Technology</a:t>
            </a:r>
          </a:p>
          <a:p>
            <a:r>
              <a:rPr lang="en-US" sz="2800" dirty="0"/>
              <a:t>Recommendations</a:t>
            </a:r>
          </a:p>
          <a:p>
            <a:endParaRPr lang="en-US" sz="2800" dirty="0"/>
          </a:p>
        </p:txBody>
      </p:sp>
    </p:spTree>
    <p:extLst>
      <p:ext uri="{BB962C8B-B14F-4D97-AF65-F5344CB8AC3E}">
        <p14:creationId xmlns:p14="http://schemas.microsoft.com/office/powerpoint/2010/main" val="27279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Top 10 Deficiencies: Overview*</a:t>
            </a:r>
          </a:p>
        </p:txBody>
      </p:sp>
      <p:sp>
        <p:nvSpPr>
          <p:cNvPr id="5" name="Text Placeholder 4"/>
          <p:cNvSpPr>
            <a:spLocks noGrp="1"/>
          </p:cNvSpPr>
          <p:nvPr>
            <p:ph idx="1"/>
          </p:nvPr>
        </p:nvSpPr>
        <p:spPr>
          <a:xfrm>
            <a:off x="870445" y="1534319"/>
            <a:ext cx="13090030" cy="6230143"/>
          </a:xfrm>
        </p:spPr>
        <p:txBody>
          <a:bodyPr/>
          <a:lstStyle/>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GEN.55500 Competency Assessment Elements - Nonwaived Testing</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COM.04250 Comparability of Instruments and Methods - Nonwaived Testing</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COM.01200 Activity Menu</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COM.10000 Policy and Procedure Manual</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COM.01700 PT and Alternative Performance Assessment Result Evaluation</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COM.30600 Maintenance/Function Checks</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COM.04200 Instrument/Equipment Record Review</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COM.01400 PT Attestation Statement</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COM.30750 Temperature Checks</a:t>
            </a:r>
          </a:p>
          <a:p>
            <a:pPr>
              <a:lnSpc>
                <a:spcPct val="125000"/>
              </a:lnSpc>
              <a:spcBef>
                <a:spcPts val="600"/>
              </a:spcBef>
              <a:spcAft>
                <a:spcPts val="0"/>
              </a:spcAft>
            </a:pPr>
            <a:r>
              <a:rPr lang="en-US" sz="2400" b="0" dirty="0">
                <a:effectLst/>
                <a:latin typeface="Arial" panose="020B0604020202020204" pitchFamily="34" charset="0"/>
                <a:ea typeface="Cambria" panose="02040503050406030204" pitchFamily="18" charset="0"/>
                <a:cs typeface="Times New Roman" panose="02020603050405020304" pitchFamily="18" charset="0"/>
              </a:rPr>
              <a:t>GEN.20450 Correction of Laboratory Records</a:t>
            </a:r>
            <a:endParaRPr lang="en-US" sz="2400" b="0" dirty="0">
              <a:latin typeface="Arial" panose="020B0604020202020204" pitchFamily="34" charset="0"/>
              <a:ea typeface="Cambria" panose="02040503050406030204" pitchFamily="18" charset="0"/>
              <a:cs typeface="Times New Roman" panose="02020603050405020304" pitchFamily="18" charset="0"/>
            </a:endParaRPr>
          </a:p>
          <a:p>
            <a:pPr marL="0" indent="0">
              <a:lnSpc>
                <a:spcPct val="125000"/>
              </a:lnSpc>
              <a:spcBef>
                <a:spcPts val="0"/>
              </a:spcBef>
              <a:spcAft>
                <a:spcPts val="0"/>
              </a:spcAft>
              <a:buNone/>
            </a:pPr>
            <a:endParaRPr lang="en-US" sz="2400" b="0" dirty="0">
              <a:latin typeface="Arial" panose="020B0604020202020204" pitchFamily="34" charset="0"/>
              <a:ea typeface="Cambria" panose="02040503050406030204" pitchFamily="18" charset="0"/>
              <a:cs typeface="Times New Roman" panose="02020603050405020304" pitchFamily="18" charset="0"/>
            </a:endParaRPr>
          </a:p>
          <a:p>
            <a:pPr marL="0" indent="0">
              <a:lnSpc>
                <a:spcPct val="125000"/>
              </a:lnSpc>
              <a:spcBef>
                <a:spcPts val="0"/>
              </a:spcBef>
              <a:spcAft>
                <a:spcPts val="0"/>
              </a:spcAft>
              <a:buNone/>
            </a:pPr>
            <a:r>
              <a:rPr lang="en-US" sz="1800" b="0" dirty="0">
                <a:latin typeface="Arial" panose="020B0604020202020204" pitchFamily="34" charset="0"/>
                <a:ea typeface="Cambria" panose="02040503050406030204" pitchFamily="18" charset="0"/>
                <a:cs typeface="Times New Roman" panose="02020603050405020304" pitchFamily="18" charset="0"/>
              </a:rPr>
              <a:t>*Please see addendum “Accreditation 2022 Top 10 Deficiencies” for more information</a:t>
            </a:r>
            <a:endParaRPr lang="en-US" sz="1800" b="0" dirty="0">
              <a:effectLst/>
              <a:latin typeface="Arial" panose="020B0604020202020204" pitchFamily="34" charset="0"/>
              <a:ea typeface="Cambria" panose="02040503050406030204" pitchFamily="18" charset="0"/>
              <a:cs typeface="Times New Roman" panose="02020603050405020304" pitchFamily="18" charset="0"/>
            </a:endParaRPr>
          </a:p>
          <a:p>
            <a:pPr marL="0" indent="0">
              <a:buNone/>
            </a:pPr>
            <a:endParaRPr lang="en-US" dirty="0">
              <a:effectLst/>
              <a:latin typeface="+mj-lt"/>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3</a:t>
            </a:fld>
            <a:endParaRPr lang="en-US" dirty="0"/>
          </a:p>
        </p:txBody>
      </p:sp>
    </p:spTree>
    <p:extLst>
      <p:ext uri="{BB962C8B-B14F-4D97-AF65-F5344CB8AC3E}">
        <p14:creationId xmlns:p14="http://schemas.microsoft.com/office/powerpoint/2010/main" val="64721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4B7-859D-3755-18AD-42F07CA97494}"/>
              </a:ext>
            </a:extLst>
          </p:cNvPr>
          <p:cNvSpPr>
            <a:spLocks noGrp="1"/>
          </p:cNvSpPr>
          <p:nvPr>
            <p:ph type="title"/>
          </p:nvPr>
        </p:nvSpPr>
        <p:spPr/>
        <p:txBody>
          <a:bodyPr/>
          <a:lstStyle/>
          <a:p>
            <a:r>
              <a:rPr lang="en-US" dirty="0"/>
              <a:t>Top 10 Deficiencies: Root Causes*</a:t>
            </a:r>
          </a:p>
        </p:txBody>
      </p:sp>
      <p:sp>
        <p:nvSpPr>
          <p:cNvPr id="4" name="Slide Number Placeholder 3">
            <a:extLst>
              <a:ext uri="{FF2B5EF4-FFF2-40B4-BE49-F238E27FC236}">
                <a16:creationId xmlns:a16="http://schemas.microsoft.com/office/drawing/2014/main" id="{C00F55AC-A89F-8AEE-A354-10E53B65B7DA}"/>
              </a:ext>
            </a:extLst>
          </p:cNvPr>
          <p:cNvSpPr>
            <a:spLocks noGrp="1"/>
          </p:cNvSpPr>
          <p:nvPr>
            <p:ph type="sldNum" sz="quarter" idx="11"/>
          </p:nvPr>
        </p:nvSpPr>
        <p:spPr/>
        <p:txBody>
          <a:bodyPr/>
          <a:lstStyle/>
          <a:p>
            <a:pPr>
              <a:defRPr/>
            </a:pPr>
            <a:fld id="{DA334BCE-71BB-5C4B-ADF3-0990CAD694A9}" type="slidenum">
              <a:rPr lang="en-US" smtClean="0"/>
              <a:pPr>
                <a:defRPr/>
              </a:pPr>
              <a:t>4</a:t>
            </a:fld>
            <a:endParaRPr lang="en-US"/>
          </a:p>
        </p:txBody>
      </p:sp>
      <p:sp>
        <p:nvSpPr>
          <p:cNvPr id="6" name="Arrow: Chevron 5">
            <a:extLst>
              <a:ext uri="{FF2B5EF4-FFF2-40B4-BE49-F238E27FC236}">
                <a16:creationId xmlns:a16="http://schemas.microsoft.com/office/drawing/2014/main" id="{06E7BF1C-CA98-A75C-6994-90A06C965E7C}"/>
              </a:ext>
            </a:extLst>
          </p:cNvPr>
          <p:cNvSpPr/>
          <p:nvPr/>
        </p:nvSpPr>
        <p:spPr>
          <a:xfrm>
            <a:off x="7076032" y="3632969"/>
            <a:ext cx="1043189" cy="1051303"/>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6EC74FC4-12CD-3E1E-08DE-6ED50CF55786}"/>
              </a:ext>
            </a:extLst>
          </p:cNvPr>
          <p:cNvSpPr/>
          <p:nvPr/>
        </p:nvSpPr>
        <p:spPr>
          <a:xfrm>
            <a:off x="870445" y="1572349"/>
            <a:ext cx="6031504" cy="5571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R="0" lvl="0" algn="l" defTabSz="652463" rtl="0" eaLnBrk="1" fontAlgn="base" latinLnBrk="0" hangingPunct="1">
              <a:spcBef>
                <a:spcPts val="600"/>
              </a:spcBef>
              <a:spcAft>
                <a:spcPct val="0"/>
              </a:spcAft>
              <a:buClr>
                <a:srgbClr val="009ABF"/>
              </a:buClr>
              <a:buSzTx/>
              <a:tabLst/>
              <a:defRPr/>
            </a:pPr>
            <a:r>
              <a:rPr kumimoji="0" lang="en-US" sz="24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Common reasons for citations across top 10 deficiencies:</a:t>
            </a:r>
          </a:p>
          <a:p>
            <a:pPr marR="0" lvl="0" algn="l" defTabSz="652463" rtl="0" eaLnBrk="1" fontAlgn="base" latinLnBrk="0" hangingPunct="1">
              <a:spcBef>
                <a:spcPts val="600"/>
              </a:spcBef>
              <a:spcAft>
                <a:spcPct val="0"/>
              </a:spcAft>
              <a:buClr>
                <a:srgbClr val="009ABF"/>
              </a:buClr>
              <a:buSzTx/>
              <a:tabLst/>
              <a:defRPr/>
            </a:pPr>
            <a:endParaRPr kumimoji="0" lang="en-US" sz="20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endParaRPr>
          </a:p>
          <a:p>
            <a:pPr marL="623888" marR="0" lvl="1" indent="-341313" algn="l" defTabSz="652463" rtl="0" eaLnBrk="1" fontAlgn="base" latinLnBrk="0" hangingPunct="1">
              <a:spcBef>
                <a:spcPts val="600"/>
              </a:spcBef>
              <a:spcAft>
                <a:spcPct val="0"/>
              </a:spcAft>
              <a:buClr>
                <a:srgbClr val="009ABF"/>
              </a:buClr>
              <a:buSzTx/>
              <a:buFont typeface="Courier New"/>
              <a:buChar char="o"/>
              <a:tabLst/>
              <a:defRPr/>
            </a:pPr>
            <a:r>
              <a:rPr kumimoji="0" lang="en-US" sz="20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Missing records </a:t>
            </a:r>
            <a:r>
              <a:rPr lang="en-US" sz="2000" b="1" dirty="0">
                <a:solidFill>
                  <a:srgbClr val="595959"/>
                </a:solidFill>
                <a:latin typeface="Arial"/>
                <a:ea typeface="Cambria" panose="02040503050406030204" pitchFamily="18" charset="0"/>
                <a:cs typeface="Times New Roman" panose="02020603050405020304" pitchFamily="18" charset="0"/>
              </a:rPr>
              <a:t>for activities to be performed at defined frequencies </a:t>
            </a:r>
            <a:r>
              <a:rPr kumimoji="0" lang="en-US" sz="20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a:t>
            </a:r>
            <a:r>
              <a:rPr lang="en-US" sz="2000" b="1" dirty="0">
                <a:solidFill>
                  <a:srgbClr val="595959"/>
                </a:solidFill>
                <a:latin typeface="Arial"/>
                <a:ea typeface="Cambria" panose="02040503050406030204" pitchFamily="18" charset="0"/>
                <a:cs typeface="Times New Roman" panose="02020603050405020304" pitchFamily="18" charset="0"/>
              </a:rPr>
              <a:t>eg, </a:t>
            </a:r>
            <a:r>
              <a:rPr kumimoji="0" lang="en-US" sz="20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daily, weekly, monthly, twice a year, annually)</a:t>
            </a:r>
          </a:p>
          <a:p>
            <a:pPr marL="623888" marR="0" lvl="1" indent="-341313" algn="l" defTabSz="652463" rtl="0" eaLnBrk="1" fontAlgn="base" latinLnBrk="0" hangingPunct="1">
              <a:spcBef>
                <a:spcPts val="600"/>
              </a:spcBef>
              <a:spcAft>
                <a:spcPct val="0"/>
              </a:spcAft>
              <a:buClr>
                <a:srgbClr val="009ABF"/>
              </a:buClr>
              <a:buSzTx/>
              <a:buFont typeface="Courier New"/>
              <a:buChar char="o"/>
              <a:tabLst/>
              <a:defRPr/>
            </a:pPr>
            <a:r>
              <a:rPr kumimoji="0" lang="en-US" sz="20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Not following (equipment) manufacturer’s defined frequency for maintenance /verification </a:t>
            </a:r>
            <a:r>
              <a:rPr kumimoji="0" lang="en-US" sz="2000" b="1"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or written procedures</a:t>
            </a:r>
          </a:p>
          <a:p>
            <a:pPr marL="623888" marR="0" lvl="1" indent="-341313" algn="l" defTabSz="652463" rtl="0" eaLnBrk="1" fontAlgn="base" latinLnBrk="0" hangingPunct="1">
              <a:spcBef>
                <a:spcPts val="600"/>
              </a:spcBef>
              <a:spcAft>
                <a:spcPct val="0"/>
              </a:spcAft>
              <a:buClr>
                <a:srgbClr val="009ABF"/>
              </a:buClr>
              <a:buSzTx/>
              <a:buFont typeface="Courier New"/>
              <a:buChar char="o"/>
              <a:tabLst/>
              <a:defRPr/>
            </a:pPr>
            <a:r>
              <a:rPr lang="en-US" sz="2000" b="1" dirty="0">
                <a:solidFill>
                  <a:srgbClr val="595959"/>
                </a:solidFill>
                <a:latin typeface="Arial"/>
                <a:ea typeface="Cambria" panose="02040503050406030204" pitchFamily="18" charset="0"/>
                <a:cs typeface="Times New Roman" panose="02020603050405020304" pitchFamily="18" charset="0"/>
              </a:rPr>
              <a:t>Inadequate records of supervisory oversight (eg, competency, PT, maintenance) </a:t>
            </a:r>
          </a:p>
          <a:p>
            <a:pPr marL="623888" marR="0" lvl="1" indent="-341313" algn="l" defTabSz="652463" rtl="0" eaLnBrk="1" fontAlgn="base" latinLnBrk="0" hangingPunct="1">
              <a:spcBef>
                <a:spcPts val="600"/>
              </a:spcBef>
              <a:spcAft>
                <a:spcPct val="0"/>
              </a:spcAft>
              <a:buClr>
                <a:srgbClr val="009ABF"/>
              </a:buClr>
              <a:buSzTx/>
              <a:buFont typeface="Courier New"/>
              <a:buChar char="o"/>
              <a:tabLst/>
              <a:defRPr/>
            </a:pPr>
            <a:r>
              <a:rPr kumimoji="0" lang="en-US" sz="20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Lack of understanding of complex</a:t>
            </a:r>
            <a:r>
              <a:rPr kumimoji="0" lang="en-US" sz="2000" b="1" i="0" u="none" strike="noStrike" kern="1200" cap="none" spc="0" normalizeH="0" noProof="0" dirty="0">
                <a:ln>
                  <a:noFill/>
                </a:ln>
                <a:solidFill>
                  <a:srgbClr val="595959"/>
                </a:solidFill>
                <a:effectLst/>
                <a:uLnTx/>
                <a:uFillTx/>
                <a:latin typeface="Arial"/>
                <a:ea typeface="Cambria" panose="02040503050406030204" pitchFamily="18" charset="0"/>
                <a:cs typeface="Times New Roman" panose="02020603050405020304" pitchFamily="18" charset="0"/>
              </a:rPr>
              <a:t> </a:t>
            </a:r>
            <a:r>
              <a:rPr kumimoji="0" lang="en-US" sz="20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requirements</a:t>
            </a:r>
          </a:p>
        </p:txBody>
      </p:sp>
      <p:pic>
        <p:nvPicPr>
          <p:cNvPr id="8" name="Picture 7">
            <a:extLst>
              <a:ext uri="{FF2B5EF4-FFF2-40B4-BE49-F238E27FC236}">
                <a16:creationId xmlns:a16="http://schemas.microsoft.com/office/drawing/2014/main" id="{EE71EF0C-2D4D-21B0-CE78-CAF79513BCB9}"/>
              </a:ext>
            </a:extLst>
          </p:cNvPr>
          <p:cNvPicPr>
            <a:picLocks noChangeAspect="1"/>
          </p:cNvPicPr>
          <p:nvPr/>
        </p:nvPicPr>
        <p:blipFill>
          <a:blip r:embed="rId3"/>
          <a:stretch>
            <a:fillRect/>
          </a:stretch>
        </p:blipFill>
        <p:spPr>
          <a:xfrm>
            <a:off x="8261642" y="1572348"/>
            <a:ext cx="5407621" cy="5571401"/>
          </a:xfrm>
          <a:prstGeom prst="rect">
            <a:avLst/>
          </a:prstGeom>
        </p:spPr>
      </p:pic>
      <p:sp>
        <p:nvSpPr>
          <p:cNvPr id="10" name="TextBox 9">
            <a:extLst>
              <a:ext uri="{FF2B5EF4-FFF2-40B4-BE49-F238E27FC236}">
                <a16:creationId xmlns:a16="http://schemas.microsoft.com/office/drawing/2014/main" id="{A30DE462-59E1-E90D-D099-879C47F79D42}"/>
              </a:ext>
            </a:extLst>
          </p:cNvPr>
          <p:cNvSpPr txBox="1"/>
          <p:nvPr/>
        </p:nvSpPr>
        <p:spPr>
          <a:xfrm>
            <a:off x="8348004" y="2067536"/>
            <a:ext cx="5234895" cy="3724096"/>
          </a:xfrm>
          <a:prstGeom prst="rect">
            <a:avLst/>
          </a:prstGeom>
          <a:noFill/>
        </p:spPr>
        <p:txBody>
          <a:bodyPr wrap="square">
            <a:spAutoFit/>
          </a:bodyPr>
          <a:lstStyle/>
          <a:p>
            <a:pPr marL="282575" marR="0" lvl="1" indent="0" algn="l" defTabSz="652463" rtl="0" eaLnBrk="1" fontAlgn="base" latinLnBrk="0" hangingPunct="1">
              <a:spcBef>
                <a:spcPts val="600"/>
              </a:spcBef>
              <a:spcAft>
                <a:spcPct val="0"/>
              </a:spcAft>
              <a:buClr>
                <a:srgbClr val="009ABF"/>
              </a:buClr>
              <a:buSzTx/>
              <a:buFont typeface="Courier New"/>
              <a:buNone/>
              <a:tabLst/>
              <a:defRPr/>
            </a:pPr>
            <a:r>
              <a:rPr kumimoji="0" lang="en-US" sz="24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Root Causes</a:t>
            </a:r>
          </a:p>
          <a:p>
            <a:pPr marL="282575" marR="0" lvl="1" indent="0" algn="l" defTabSz="652463" rtl="0" eaLnBrk="1" fontAlgn="base" latinLnBrk="0" hangingPunct="1">
              <a:spcBef>
                <a:spcPts val="600"/>
              </a:spcBef>
              <a:spcAft>
                <a:spcPct val="0"/>
              </a:spcAft>
              <a:buClr>
                <a:srgbClr val="009ABF"/>
              </a:buClr>
              <a:buSzTx/>
              <a:buFont typeface="Courier New"/>
              <a:buNone/>
              <a:tabLst/>
              <a:defRPr/>
            </a:pPr>
            <a:endParaRPr kumimoji="0" lang="en-US" sz="24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endParaRPr>
          </a:p>
          <a:p>
            <a:pPr marL="623888" marR="0" lvl="1" indent="-341313" algn="l" defTabSz="652463" rtl="0" eaLnBrk="1" fontAlgn="base" latinLnBrk="0" hangingPunct="1">
              <a:spcBef>
                <a:spcPts val="600"/>
              </a:spcBef>
              <a:spcAft>
                <a:spcPct val="0"/>
              </a:spcAft>
              <a:buClr>
                <a:srgbClr val="009ABF"/>
              </a:buClr>
              <a:buSzTx/>
              <a:buFont typeface="Courier New"/>
              <a:buChar char="o"/>
              <a:tabLst/>
              <a:defRPr/>
            </a:pPr>
            <a:r>
              <a:rPr kumimoji="0" lang="en-US" sz="24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Regulatory Documentation Requirements Are Complex</a:t>
            </a:r>
          </a:p>
          <a:p>
            <a:pPr marL="623888" marR="0" lvl="1" indent="-341313" algn="l" defTabSz="652463" rtl="0" eaLnBrk="1" fontAlgn="base" latinLnBrk="0" hangingPunct="1">
              <a:spcBef>
                <a:spcPts val="600"/>
              </a:spcBef>
              <a:spcAft>
                <a:spcPct val="0"/>
              </a:spcAft>
              <a:buClr>
                <a:srgbClr val="009ABF"/>
              </a:buClr>
              <a:buSzTx/>
              <a:buFont typeface="Courier New"/>
              <a:buChar char="o"/>
              <a:tabLst/>
              <a:defRPr/>
            </a:pPr>
            <a:r>
              <a:rPr kumimoji="0" lang="en-US" sz="24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Workforce Shortages and Inexperienced</a:t>
            </a:r>
            <a:r>
              <a:rPr kumimoji="0" lang="en-US" sz="2400" b="1" i="0" u="none" strike="noStrike" kern="1200" cap="none" spc="0" normalizeH="0" noProof="0" dirty="0">
                <a:ln>
                  <a:noFill/>
                </a:ln>
                <a:solidFill>
                  <a:srgbClr val="595959"/>
                </a:solidFill>
                <a:effectLst/>
                <a:uLnTx/>
                <a:uFillTx/>
                <a:latin typeface="Arial"/>
                <a:ea typeface="Cambria" panose="02040503050406030204" pitchFamily="18" charset="0"/>
                <a:cs typeface="Times New Roman" panose="02020603050405020304" pitchFamily="18" charset="0"/>
              </a:rPr>
              <a:t> Staff </a:t>
            </a:r>
            <a:r>
              <a:rPr kumimoji="0" lang="en-US" sz="24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(Staff turnover)</a:t>
            </a:r>
          </a:p>
          <a:p>
            <a:pPr marL="623888" marR="0" lvl="1" indent="-341313" algn="l" defTabSz="652463" rtl="0" eaLnBrk="1" fontAlgn="base" latinLnBrk="0" hangingPunct="1">
              <a:spcBef>
                <a:spcPts val="600"/>
              </a:spcBef>
              <a:spcAft>
                <a:spcPct val="0"/>
              </a:spcAft>
              <a:buClr>
                <a:srgbClr val="009ABF"/>
              </a:buClr>
              <a:buSzTx/>
              <a:buFont typeface="Courier New"/>
              <a:buChar char="o"/>
              <a:tabLst/>
              <a:defRPr/>
            </a:pPr>
            <a:r>
              <a:rPr kumimoji="0" lang="en-US" sz="2400" b="1" i="0" u="none" strike="noStrike" kern="1200" cap="none" spc="0" normalizeH="0" baseline="0" noProof="0" dirty="0">
                <a:ln>
                  <a:noFill/>
                </a:ln>
                <a:solidFill>
                  <a:srgbClr val="595959"/>
                </a:solidFill>
                <a:effectLst/>
                <a:uLnTx/>
                <a:uFillTx/>
                <a:latin typeface="Arial"/>
                <a:ea typeface="Cambria" panose="02040503050406030204" pitchFamily="18" charset="0"/>
                <a:cs typeface="Times New Roman" panose="02020603050405020304" pitchFamily="18" charset="0"/>
              </a:rPr>
              <a:t>Manual Processes (Lack of Technology Solutions)</a:t>
            </a:r>
          </a:p>
        </p:txBody>
      </p:sp>
    </p:spTree>
    <p:extLst>
      <p:ext uri="{BB962C8B-B14F-4D97-AF65-F5344CB8AC3E}">
        <p14:creationId xmlns:p14="http://schemas.microsoft.com/office/powerpoint/2010/main" val="66543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Regulatory</a:t>
            </a:r>
          </a:p>
        </p:txBody>
      </p:sp>
      <p:sp>
        <p:nvSpPr>
          <p:cNvPr id="5" name="Text Placeholder 4"/>
          <p:cNvSpPr>
            <a:spLocks noGrp="1"/>
          </p:cNvSpPr>
          <p:nvPr>
            <p:ph idx="1"/>
          </p:nvPr>
        </p:nvSpPr>
        <p:spPr/>
        <p:txBody>
          <a:bodyPr/>
          <a:lstStyle/>
          <a:p>
            <a:pPr marL="0" indent="0">
              <a:buNone/>
            </a:pPr>
            <a:r>
              <a:rPr lang="en-US" dirty="0">
                <a:effectLst/>
                <a:latin typeface="+mj-lt"/>
                <a:ea typeface="Cambria" panose="02040503050406030204" pitchFamily="18" charset="0"/>
                <a:cs typeface="Times New Roman" panose="02020603050405020304" pitchFamily="18" charset="0"/>
              </a:rPr>
              <a:t>Regulatory Documentation Requirements demand a significant amount of laboratory employee time</a:t>
            </a:r>
            <a:r>
              <a:rPr lang="en-US" dirty="0">
                <a:latin typeface="+mj-lt"/>
                <a:ea typeface="Cambria" panose="02040503050406030204" pitchFamily="18" charset="0"/>
                <a:cs typeface="Times New Roman" panose="02020603050405020304" pitchFamily="18" charset="0"/>
              </a:rPr>
              <a:t>.</a:t>
            </a:r>
            <a:endParaRPr lang="en-US" dirty="0">
              <a:effectLst/>
              <a:latin typeface="+mj-lt"/>
              <a:ea typeface="Cambria" panose="02040503050406030204" pitchFamily="18" charset="0"/>
              <a:cs typeface="Times New Roman" panose="02020603050405020304" pitchFamily="18" charset="0"/>
            </a:endParaRPr>
          </a:p>
          <a:p>
            <a:r>
              <a:rPr lang="en-US" dirty="0">
                <a:latin typeface="+mj-lt"/>
                <a:ea typeface="Cambria" panose="02040503050406030204" pitchFamily="18" charset="0"/>
                <a:cs typeface="Times New Roman" panose="02020603050405020304" pitchFamily="18" charset="0"/>
              </a:rPr>
              <a:t>Documentation and recordkeeping must be done by laboratory personnel often pulling them away from ‘the bench’</a:t>
            </a:r>
          </a:p>
          <a:p>
            <a:r>
              <a:rPr lang="en-US" dirty="0">
                <a:latin typeface="+mj-lt"/>
                <a:ea typeface="Cambria" panose="02040503050406030204" pitchFamily="18" charset="0"/>
                <a:cs typeface="Times New Roman" panose="02020603050405020304" pitchFamily="18" charset="0"/>
              </a:rPr>
              <a:t>Regulations are complex and can be difficult to comply with all required aspects </a:t>
            </a:r>
          </a:p>
          <a:p>
            <a:pPr lvl="1"/>
            <a:r>
              <a:rPr lang="en-US" sz="2400" dirty="0">
                <a:latin typeface="+mj-lt"/>
                <a:ea typeface="Cambria" panose="02040503050406030204" pitchFamily="18" charset="0"/>
                <a:cs typeface="Times New Roman" panose="02020603050405020304" pitchFamily="18" charset="0"/>
              </a:rPr>
              <a:t>Competency assessment is a prime example.</a:t>
            </a:r>
          </a:p>
          <a:p>
            <a:endParaRPr lang="en-US" dirty="0">
              <a:effectLst/>
              <a:latin typeface="+mj-lt"/>
              <a:ea typeface="Cambria" panose="02040503050406030204" pitchFamily="18" charset="0"/>
              <a:cs typeface="Times New Roman" panose="02020603050405020304" pitchFamily="18" charset="0"/>
            </a:endParaRPr>
          </a:p>
          <a:p>
            <a:pPr marL="0" indent="0">
              <a:buNone/>
            </a:pPr>
            <a:endParaRPr lang="en-US" dirty="0">
              <a:effectLst/>
              <a:latin typeface="+mj-lt"/>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5</a:t>
            </a:fld>
            <a:endParaRPr lang="en-US" dirty="0"/>
          </a:p>
        </p:txBody>
      </p:sp>
    </p:spTree>
    <p:extLst>
      <p:ext uri="{BB962C8B-B14F-4D97-AF65-F5344CB8AC3E}">
        <p14:creationId xmlns:p14="http://schemas.microsoft.com/office/powerpoint/2010/main" val="183825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Regulatory</a:t>
            </a: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6</a:t>
            </a:fld>
            <a:endParaRPr lang="en-US" dirty="0"/>
          </a:p>
        </p:txBody>
      </p:sp>
      <p:pic>
        <p:nvPicPr>
          <p:cNvPr id="3" name="Picture 2"/>
          <p:cNvPicPr>
            <a:picLocks noChangeAspect="1"/>
          </p:cNvPicPr>
          <p:nvPr/>
        </p:nvPicPr>
        <p:blipFill>
          <a:blip r:embed="rId3"/>
          <a:stretch>
            <a:fillRect/>
          </a:stretch>
        </p:blipFill>
        <p:spPr>
          <a:xfrm>
            <a:off x="710425" y="2426420"/>
            <a:ext cx="9742759" cy="4589564"/>
          </a:xfrm>
          <a:prstGeom prst="rect">
            <a:avLst/>
          </a:prstGeom>
        </p:spPr>
      </p:pic>
      <p:sp>
        <p:nvSpPr>
          <p:cNvPr id="7" name="Rectangle 6"/>
          <p:cNvSpPr/>
          <p:nvPr/>
        </p:nvSpPr>
        <p:spPr>
          <a:xfrm>
            <a:off x="6671172" y="7217864"/>
            <a:ext cx="7289303" cy="369332"/>
          </a:xfrm>
          <a:prstGeom prst="rect">
            <a:avLst/>
          </a:prstGeom>
        </p:spPr>
        <p:txBody>
          <a:bodyPr wrap="none">
            <a:spAutoFit/>
          </a:bodyPr>
          <a:lstStyle/>
          <a:p>
            <a:r>
              <a:rPr lang="en-US" dirty="0"/>
              <a:t>https://www.ecfr.gov/current/title-42/chapter-IV/subchapter-G/part-493</a:t>
            </a:r>
          </a:p>
        </p:txBody>
      </p:sp>
      <p:sp>
        <p:nvSpPr>
          <p:cNvPr id="9" name="TextBox 8"/>
          <p:cNvSpPr txBox="1"/>
          <p:nvPr/>
        </p:nvSpPr>
        <p:spPr>
          <a:xfrm>
            <a:off x="710425" y="1487917"/>
            <a:ext cx="10991245" cy="707886"/>
          </a:xfrm>
          <a:prstGeom prst="rect">
            <a:avLst/>
          </a:prstGeom>
          <a:noFill/>
        </p:spPr>
        <p:txBody>
          <a:bodyPr wrap="square" rtlCol="0">
            <a:spAutoFit/>
          </a:bodyPr>
          <a:lstStyle/>
          <a:p>
            <a:r>
              <a:rPr lang="en-US" sz="2000" dirty="0"/>
              <a:t>At least Semiannually during the first year and yearly thereafter (unless methodologies change), each employee must be evaluated for competency.</a:t>
            </a:r>
          </a:p>
        </p:txBody>
      </p:sp>
    </p:spTree>
    <p:extLst>
      <p:ext uri="{BB962C8B-B14F-4D97-AF65-F5344CB8AC3E}">
        <p14:creationId xmlns:p14="http://schemas.microsoft.com/office/powerpoint/2010/main" val="172995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12012" y="3358034"/>
            <a:ext cx="5330825" cy="4231146"/>
          </a:xfrm>
          <a:prstGeom prst="rect">
            <a:avLst/>
          </a:prstGeom>
        </p:spPr>
      </p:pic>
      <p:sp>
        <p:nvSpPr>
          <p:cNvPr id="6" name="Title 5"/>
          <p:cNvSpPr>
            <a:spLocks noGrp="1"/>
          </p:cNvSpPr>
          <p:nvPr>
            <p:ph type="title"/>
          </p:nvPr>
        </p:nvSpPr>
        <p:spPr/>
        <p:txBody>
          <a:bodyPr/>
          <a:lstStyle/>
          <a:p>
            <a:r>
              <a:rPr lang="en-US" dirty="0"/>
              <a:t>Workforce</a:t>
            </a:r>
          </a:p>
        </p:txBody>
      </p:sp>
      <p:sp>
        <p:nvSpPr>
          <p:cNvPr id="5" name="Text Placeholder 4"/>
          <p:cNvSpPr>
            <a:spLocks noGrp="1"/>
          </p:cNvSpPr>
          <p:nvPr>
            <p:ph idx="1"/>
          </p:nvPr>
        </p:nvSpPr>
        <p:spPr>
          <a:xfrm>
            <a:off x="870445" y="1534319"/>
            <a:ext cx="8753615" cy="5654675"/>
          </a:xfrm>
        </p:spPr>
        <p:txBody>
          <a:bodyPr/>
          <a:lstStyle/>
          <a:p>
            <a:pPr marL="0" indent="0">
              <a:buNone/>
            </a:pPr>
            <a:r>
              <a:rPr lang="en-US" dirty="0">
                <a:effectLst/>
                <a:latin typeface="+mj-lt"/>
                <a:ea typeface="Cambria" panose="02040503050406030204" pitchFamily="18" charset="0"/>
                <a:cs typeface="Times New Roman" panose="02020603050405020304" pitchFamily="18" charset="0"/>
              </a:rPr>
              <a:t>Limited laboratory workforce means that personnel and supervisors must focus their time on patient-facing work at the expense of record-keeping and administration</a:t>
            </a:r>
          </a:p>
          <a:p>
            <a:r>
              <a:rPr lang="en-US" sz="2400" dirty="0">
                <a:latin typeface="+mj-lt"/>
                <a:ea typeface="Cambria" panose="02040503050406030204" pitchFamily="18" charset="0"/>
                <a:cs typeface="Times New Roman" panose="02020603050405020304" pitchFamily="18" charset="0"/>
              </a:rPr>
              <a:t>In 2022 there were only 342,900 </a:t>
            </a:r>
            <a:r>
              <a:rPr lang="en-US" sz="2400" dirty="0"/>
              <a:t>Clinical Laboratory Technologists and Technicians in the US (typically Bachelors, average $27.59/hour).</a:t>
            </a:r>
          </a:p>
          <a:p>
            <a:r>
              <a:rPr lang="en-US" sz="2400" dirty="0">
                <a:latin typeface="+mj-lt"/>
                <a:ea typeface="Cambria" panose="02040503050406030204" pitchFamily="18" charset="0"/>
                <a:cs typeface="Times New Roman" panose="02020603050405020304" pitchFamily="18" charset="0"/>
              </a:rPr>
              <a:t>In 2014 there were 335,721 (1.5% growth over 8 years)</a:t>
            </a:r>
          </a:p>
          <a:p>
            <a:r>
              <a:rPr lang="en-US" sz="2400" dirty="0">
                <a:latin typeface="+mj-lt"/>
                <a:ea typeface="Cambria" panose="02040503050406030204" pitchFamily="18" charset="0"/>
                <a:cs typeface="Times New Roman" panose="02020603050405020304" pitchFamily="18" charset="0"/>
              </a:rPr>
              <a:t>Currently there are about 24,000 unfilled positions.</a:t>
            </a:r>
            <a:endParaRPr lang="en-US" sz="2400" dirty="0">
              <a:effectLst/>
              <a:latin typeface="+mj-lt"/>
              <a:ea typeface="Cambria" panose="02040503050406030204" pitchFamily="18" charset="0"/>
              <a:cs typeface="Times New Roman" panose="02020603050405020304" pitchFamily="18" charset="0"/>
            </a:endParaRPr>
          </a:p>
          <a:p>
            <a:pPr marL="0" indent="0">
              <a:buNone/>
            </a:pPr>
            <a:endParaRPr lang="en-US" dirty="0">
              <a:effectLst/>
              <a:latin typeface="+mj-lt"/>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7</a:t>
            </a:fld>
            <a:endParaRPr lang="en-US" dirty="0"/>
          </a:p>
        </p:txBody>
      </p:sp>
      <p:sp>
        <p:nvSpPr>
          <p:cNvPr id="2" name="Rectangle 1"/>
          <p:cNvSpPr/>
          <p:nvPr/>
        </p:nvSpPr>
        <p:spPr>
          <a:xfrm>
            <a:off x="4195343" y="7710862"/>
            <a:ext cx="9315450" cy="369332"/>
          </a:xfrm>
          <a:prstGeom prst="rect">
            <a:avLst/>
          </a:prstGeom>
        </p:spPr>
        <p:txBody>
          <a:bodyPr wrap="square">
            <a:spAutoFit/>
          </a:bodyPr>
          <a:lstStyle/>
          <a:p>
            <a:r>
              <a:rPr lang="en-US" dirty="0"/>
              <a:t>https://www.bls.gov/ooh/healthcare/clinical-laboratory-technologists-and-technicians.htm</a:t>
            </a:r>
          </a:p>
        </p:txBody>
      </p:sp>
    </p:spTree>
    <p:extLst>
      <p:ext uri="{BB962C8B-B14F-4D97-AF65-F5344CB8AC3E}">
        <p14:creationId xmlns:p14="http://schemas.microsoft.com/office/powerpoint/2010/main" val="105659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Technology</a:t>
            </a:r>
          </a:p>
        </p:txBody>
      </p:sp>
      <p:sp>
        <p:nvSpPr>
          <p:cNvPr id="5" name="Text Placeholder 4"/>
          <p:cNvSpPr>
            <a:spLocks noGrp="1"/>
          </p:cNvSpPr>
          <p:nvPr>
            <p:ph idx="1"/>
          </p:nvPr>
        </p:nvSpPr>
        <p:spPr/>
        <p:txBody>
          <a:bodyPr/>
          <a:lstStyle/>
          <a:p>
            <a:pPr marL="0" indent="0">
              <a:buNone/>
            </a:pPr>
            <a:r>
              <a:rPr lang="en-US" dirty="0">
                <a:latin typeface="+mj-lt"/>
                <a:ea typeface="Cambria" panose="02040503050406030204" pitchFamily="18" charset="0"/>
                <a:cs typeface="Times New Roman" panose="02020603050405020304" pitchFamily="18" charset="0"/>
              </a:rPr>
              <a:t>Technology, including In-Vitro Diagnostic (IVD) and Health Information Technology (HIT) can be used to save laboratory workers’ time.</a:t>
            </a:r>
          </a:p>
          <a:p>
            <a:r>
              <a:rPr lang="en-US" dirty="0">
                <a:effectLst/>
                <a:latin typeface="+mj-lt"/>
                <a:ea typeface="Cambria" panose="02040503050406030204" pitchFamily="18" charset="0"/>
                <a:cs typeface="Times New Roman" panose="02020603050405020304" pitchFamily="18" charset="0"/>
              </a:rPr>
              <a:t>Paper documentation and </a:t>
            </a:r>
            <a:r>
              <a:rPr lang="en-US" dirty="0">
                <a:latin typeface="+mj-lt"/>
                <a:ea typeface="Cambria" panose="02040503050406030204" pitchFamily="18" charset="0"/>
                <a:cs typeface="Times New Roman" panose="02020603050405020304" pitchFamily="18" charset="0"/>
              </a:rPr>
              <a:t>paper-based workflows for reporting, inventory management, sample tracking, training, competency, etc. </a:t>
            </a:r>
            <a:r>
              <a:rPr lang="en-US" dirty="0">
                <a:effectLst/>
                <a:latin typeface="+mj-lt"/>
                <a:ea typeface="Cambria" panose="02040503050406030204" pitchFamily="18" charset="0"/>
                <a:cs typeface="Times New Roman" panose="02020603050405020304" pitchFamily="18" charset="0"/>
              </a:rPr>
              <a:t>remain a common practice in many laboratories. </a:t>
            </a:r>
          </a:p>
          <a:p>
            <a:r>
              <a:rPr lang="en-US" dirty="0">
                <a:latin typeface="+mj-lt"/>
                <a:ea typeface="Cambria" panose="02040503050406030204" pitchFamily="18" charset="0"/>
                <a:cs typeface="Times New Roman" panose="02020603050405020304" pitchFamily="18" charset="0"/>
              </a:rPr>
              <a:t>CMS requires paper-based submission in certain settings.</a:t>
            </a:r>
          </a:p>
          <a:p>
            <a:r>
              <a:rPr lang="en-US" dirty="0">
                <a:latin typeface="+mj-lt"/>
                <a:ea typeface="Cambria" panose="02040503050406030204" pitchFamily="18" charset="0"/>
                <a:cs typeface="Times New Roman" panose="02020603050405020304" pitchFamily="18" charset="0"/>
              </a:rPr>
              <a:t>Transitions from paper documentation to electronic systems carries significant up-front costs with hard to realize longer term savings.</a:t>
            </a:r>
          </a:p>
        </p:txBody>
      </p:sp>
      <p:sp>
        <p:nvSpPr>
          <p:cNvPr id="4" name="Slide Number Placeholder 3"/>
          <p:cNvSpPr>
            <a:spLocks noGrp="1"/>
          </p:cNvSpPr>
          <p:nvPr>
            <p:ph type="sldNum" sz="quarter" idx="11"/>
          </p:nvPr>
        </p:nvSpPr>
        <p:spPr/>
        <p:txBody>
          <a:bodyPr/>
          <a:lstStyle/>
          <a:p>
            <a:pPr>
              <a:defRPr/>
            </a:pPr>
            <a:fld id="{33DA6F35-8B93-F84D-BCF2-1E6C679190C6}" type="slidenum">
              <a:rPr lang="en-US" smtClean="0"/>
              <a:pPr>
                <a:defRPr/>
              </a:pPr>
              <a:t>8</a:t>
            </a:fld>
            <a:endParaRPr lang="en-US" dirty="0"/>
          </a:p>
        </p:txBody>
      </p:sp>
    </p:spTree>
    <p:extLst>
      <p:ext uri="{BB962C8B-B14F-4D97-AF65-F5344CB8AC3E}">
        <p14:creationId xmlns:p14="http://schemas.microsoft.com/office/powerpoint/2010/main" val="352404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9457-1D47-9202-DCF3-AFF5D4729328}"/>
              </a:ext>
            </a:extLst>
          </p:cNvPr>
          <p:cNvSpPr>
            <a:spLocks noGrp="1"/>
          </p:cNvSpPr>
          <p:nvPr>
            <p:ph type="title"/>
          </p:nvPr>
        </p:nvSpPr>
        <p:spPr/>
        <p:txBody>
          <a:bodyPr/>
          <a:lstStyle/>
          <a:p>
            <a:r>
              <a:rPr lang="en-US" dirty="0"/>
              <a:t>Initiatives and Recommendations</a:t>
            </a:r>
          </a:p>
        </p:txBody>
      </p:sp>
      <p:sp>
        <p:nvSpPr>
          <p:cNvPr id="3" name="Content Placeholder 2">
            <a:extLst>
              <a:ext uri="{FF2B5EF4-FFF2-40B4-BE49-F238E27FC236}">
                <a16:creationId xmlns:a16="http://schemas.microsoft.com/office/drawing/2014/main" id="{26259FEA-F273-EDF9-D04F-478E40730A85}"/>
              </a:ext>
            </a:extLst>
          </p:cNvPr>
          <p:cNvSpPr>
            <a:spLocks noGrp="1"/>
          </p:cNvSpPr>
          <p:nvPr>
            <p:ph idx="1"/>
          </p:nvPr>
        </p:nvSpPr>
        <p:spPr>
          <a:xfrm>
            <a:off x="870444" y="1771650"/>
            <a:ext cx="13090031" cy="6186862"/>
          </a:xfrm>
        </p:spPr>
        <p:txBody>
          <a:bodyPr/>
          <a:lstStyle/>
          <a:p>
            <a:r>
              <a:rPr lang="en-US" dirty="0"/>
              <a:t>Regulatory: </a:t>
            </a:r>
          </a:p>
          <a:p>
            <a:pPr lvl="1"/>
            <a:r>
              <a:rPr lang="en-US" dirty="0"/>
              <a:t>CAP continues to make tools available to laboratories to standardize documentation for things like competency assessments, new test validations, personnel requirements. By standardizing the way labs document, we can standardize the practice itself.</a:t>
            </a:r>
          </a:p>
          <a:p>
            <a:pPr lvl="1"/>
            <a:r>
              <a:rPr lang="en-US" dirty="0"/>
              <a:t>We recommend that CLIA/CMS do the same</a:t>
            </a:r>
          </a:p>
          <a:p>
            <a:pPr lvl="2"/>
            <a:r>
              <a:rPr lang="en-US" dirty="0"/>
              <a:t>Simplify and provide clarification, examples, and FAQs for compliance with complex regulatory requirements including those listed as common deficiencies in this presentation.</a:t>
            </a:r>
          </a:p>
          <a:p>
            <a:pPr lvl="2"/>
            <a:r>
              <a:rPr lang="en-US" dirty="0"/>
              <a:t>Support the development of tools that can automate or standardize documentation and record keeping for common deficiencies including competency assessments, personnel records.</a:t>
            </a:r>
          </a:p>
          <a:p>
            <a:pPr lvl="2"/>
            <a:r>
              <a:rPr lang="en-US" dirty="0"/>
              <a:t>Evaluate the impact of how we define a laboratory on compliance with current regulations. </a:t>
            </a:r>
          </a:p>
          <a:p>
            <a:pPr lvl="3"/>
            <a:r>
              <a:rPr lang="en-US" dirty="0">
                <a:effectLst/>
                <a:latin typeface="Arial" panose="020B0604020202020204" pitchFamily="34" charset="0"/>
                <a:ea typeface="Cambria" panose="02040503050406030204" pitchFamily="18" charset="0"/>
                <a:cs typeface="Times New Roman" panose="02020603050405020304" pitchFamily="18" charset="0"/>
              </a:rPr>
              <a:t>Allow competency assessment to be transferable </a:t>
            </a:r>
          </a:p>
          <a:p>
            <a:pPr lvl="3"/>
            <a:r>
              <a:rPr lang="en-US" dirty="0">
                <a:latin typeface="Arial" panose="020B0604020202020204" pitchFamily="34" charset="0"/>
                <a:ea typeface="Cambria" panose="02040503050406030204" pitchFamily="18" charset="0"/>
                <a:cs typeface="Times New Roman" panose="02020603050405020304" pitchFamily="18" charset="0"/>
              </a:rPr>
              <a:t>PT for the distributive testing model (NGS)</a:t>
            </a:r>
          </a:p>
          <a:p>
            <a:pPr lvl="3"/>
            <a:endParaRPr lang="en-US" dirty="0">
              <a:effectLst/>
              <a:latin typeface="Arial" panose="020B0604020202020204" pitchFamily="34" charset="0"/>
              <a:ea typeface="Cambria" panose="02040503050406030204" pitchFamily="18" charset="0"/>
              <a:cs typeface="Times New Roman" panose="02020603050405020304" pitchFamily="18" charset="0"/>
            </a:endParaRPr>
          </a:p>
          <a:p>
            <a:pPr lvl="2"/>
            <a:endParaRPr lang="en-US" dirty="0"/>
          </a:p>
        </p:txBody>
      </p:sp>
      <p:sp>
        <p:nvSpPr>
          <p:cNvPr id="4" name="Slide Number Placeholder 3">
            <a:extLst>
              <a:ext uri="{FF2B5EF4-FFF2-40B4-BE49-F238E27FC236}">
                <a16:creationId xmlns:a16="http://schemas.microsoft.com/office/drawing/2014/main" id="{57DC3B9C-A3FB-C709-1FA6-CD049C9FF2AC}"/>
              </a:ext>
            </a:extLst>
          </p:cNvPr>
          <p:cNvSpPr>
            <a:spLocks noGrp="1"/>
          </p:cNvSpPr>
          <p:nvPr>
            <p:ph type="sldNum" sz="quarter" idx="11"/>
          </p:nvPr>
        </p:nvSpPr>
        <p:spPr/>
        <p:txBody>
          <a:bodyPr/>
          <a:lstStyle/>
          <a:p>
            <a:pPr>
              <a:defRPr/>
            </a:pPr>
            <a:fld id="{DA334BCE-71BB-5C4B-ADF3-0990CAD694A9}" type="slidenum">
              <a:rPr lang="en-US" smtClean="0"/>
              <a:pPr>
                <a:defRPr/>
              </a:pPr>
              <a:t>9</a:t>
            </a:fld>
            <a:endParaRPr lang="en-US"/>
          </a:p>
        </p:txBody>
      </p:sp>
    </p:spTree>
    <p:extLst>
      <p:ext uri="{BB962C8B-B14F-4D97-AF65-F5344CB8AC3E}">
        <p14:creationId xmlns:p14="http://schemas.microsoft.com/office/powerpoint/2010/main" val="3812477772"/>
      </p:ext>
    </p:extLst>
  </p:cSld>
  <p:clrMapOvr>
    <a:masterClrMapping/>
  </p:clrMapOvr>
</p:sld>
</file>

<file path=ppt/theme/theme1.xml><?xml version="1.0" encoding="utf-8"?>
<a:theme xmlns:a="http://schemas.openxmlformats.org/drawingml/2006/main" name="WideScreen1wide_NWCAP">
  <a:themeElements>
    <a:clrScheme name="CAP 1">
      <a:dk1>
        <a:srgbClr val="000000"/>
      </a:dk1>
      <a:lt1>
        <a:srgbClr val="FFFFFF"/>
      </a:lt1>
      <a:dk2>
        <a:srgbClr val="009ABF"/>
      </a:dk2>
      <a:lt2>
        <a:srgbClr val="5C6670"/>
      </a:lt2>
      <a:accent1>
        <a:srgbClr val="C3C6C8"/>
      </a:accent1>
      <a:accent2>
        <a:srgbClr val="B21E28"/>
      </a:accent2>
      <a:accent3>
        <a:srgbClr val="D35E13"/>
      </a:accent3>
      <a:accent4>
        <a:srgbClr val="009ABF"/>
      </a:accent4>
      <a:accent5>
        <a:srgbClr val="408740"/>
      </a:accent5>
      <a:accent6>
        <a:srgbClr val="5C6670"/>
      </a:accent6>
      <a:hlink>
        <a:srgbClr val="0000FF"/>
      </a:hlink>
      <a:folHlink>
        <a:srgbClr val="B21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074D5E15D87B4287EB4CC5C6884238" ma:contentTypeVersion="16" ma:contentTypeDescription="Create a new document." ma:contentTypeScope="" ma:versionID="46e39dc7686e1d5d37359918f3d29edb">
  <xsd:schema xmlns:xsd="http://www.w3.org/2001/XMLSchema" xmlns:xs="http://www.w3.org/2001/XMLSchema" xmlns:p="http://schemas.microsoft.com/office/2006/metadata/properties" xmlns:ns2="994b435a-d7bb-41bb-b925-cbc31e22fe4c" xmlns:ns3="c0b63465-f60f-4548-92ac-d1d4374eb331" targetNamespace="http://schemas.microsoft.com/office/2006/metadata/properties" ma:root="true" ma:fieldsID="972db17618442a6bfb604cbc8b9b8350" ns2:_="" ns3:_="">
    <xsd:import namespace="994b435a-d7bb-41bb-b925-cbc31e22fe4c"/>
    <xsd:import namespace="c0b63465-f60f-4548-92ac-d1d4374eb3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35a-d7bb-41bb-b925-cbc31e22f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bdd1b83-c472-4c37-af9c-06b907ce2f12" ma:termSetId="09814cd3-568e-fe90-9814-8d621ff8fb84" ma:anchorId="fba54fb3-c3e1-fe81-a776-ca4b69148c4d" ma:open="true" ma:isKeyword="false">
      <xsd:complexType>
        <xsd:sequence>
          <xsd:element ref="pc:Terms" minOccurs="0" maxOccurs="1"/>
        </xsd:sequence>
      </xsd:complex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b63465-f60f-4548-92ac-d1d4374eb3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a2cb166-a575-4d02-a274-682d0d14735a}" ma:internalName="TaxCatchAll" ma:showField="CatchAllData" ma:web="c0b63465-f60f-4548-92ac-d1d4374eb3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0b63465-f60f-4548-92ac-d1d4374eb331">
      <UserInfo>
        <DisplayName>Charles Fiegl (s)</DisplayName>
        <AccountId>29</AccountId>
        <AccountType/>
      </UserInfo>
      <UserInfo>
        <DisplayName>Teri Arnold (s)</DisplayName>
        <AccountId>30</AccountId>
        <AccountType/>
      </UserInfo>
      <UserInfo>
        <DisplayName>Helena Duncan (s)</DisplayName>
        <AccountId>14</AccountId>
        <AccountType/>
      </UserInfo>
    </SharedWithUsers>
    <lcf76f155ced4ddcb4097134ff3c332f xmlns="994b435a-d7bb-41bb-b925-cbc31e22fe4c">
      <Terms xmlns="http://schemas.microsoft.com/office/infopath/2007/PartnerControls"/>
    </lcf76f155ced4ddcb4097134ff3c332f>
    <TaxCatchAll xmlns="c0b63465-f60f-4548-92ac-d1d4374eb331"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D7B1FA1-4E6C-4E35-9659-9BE708929866}"/>
</file>

<file path=customXml/itemProps3.xml><?xml version="1.0" encoding="utf-8"?>
<ds:datastoreItem xmlns:ds="http://schemas.openxmlformats.org/officeDocument/2006/customXml" ds:itemID="{7B6F2769-7194-4217-93D3-3AF3A4742282}">
  <ds:schemaRefs>
    <ds:schemaRef ds:uri="847e0126-5f8c-4227-badf-56c09da88c10"/>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http://purl.org/dc/elements/1.1/"/>
    <ds:schemaRef ds:uri="http://schemas.openxmlformats.org/package/2006/metadata/core-properties"/>
    <ds:schemaRef ds:uri="0928ecd8-7c6d-48b6-b106-11dcbb45f123"/>
  </ds:schemaRefs>
</ds:datastoreItem>
</file>

<file path=docProps/app.xml><?xml version="1.0" encoding="utf-8"?>
<Properties xmlns="http://schemas.openxmlformats.org/officeDocument/2006/extended-properties" xmlns:vt="http://schemas.openxmlformats.org/officeDocument/2006/docPropsVTypes">
  <Template>CAP_PPTScreenPresentationF</Template>
  <TotalTime>4552</TotalTime>
  <Words>995</Words>
  <Application>Microsoft Office PowerPoint</Application>
  <PresentationFormat>Custom</PresentationFormat>
  <Paragraphs>110</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Courier New</vt:lpstr>
      <vt:lpstr>Lucida Grande</vt:lpstr>
      <vt:lpstr>WideScreen1wide_NWCAP</vt:lpstr>
      <vt:lpstr>PowerPoint Presentation</vt:lpstr>
      <vt:lpstr>Agenda </vt:lpstr>
      <vt:lpstr>Top 10 Deficiencies: Overview*</vt:lpstr>
      <vt:lpstr>Top 10 Deficiencies: Root Causes*</vt:lpstr>
      <vt:lpstr>Regulatory</vt:lpstr>
      <vt:lpstr>Regulatory</vt:lpstr>
      <vt:lpstr>Workforce</vt:lpstr>
      <vt:lpstr>Technology</vt:lpstr>
      <vt:lpstr>Initiatives and Recommendations</vt:lpstr>
      <vt:lpstr>Recommendations</vt:lpstr>
      <vt:lpstr>Recommendations</vt:lpstr>
      <vt:lpstr>Questions?    Michael B. Datto MD PhD michael.datto@duke.edu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Title: Arial,  White, 48 pt, Initial Capitalization</dc:title>
  <dc:creator>Delia Clayton (s)</dc:creator>
  <cp:lastModifiedBy>Andrew Northup (s)</cp:lastModifiedBy>
  <cp:revision>22</cp:revision>
  <cp:lastPrinted>2014-10-28T21:33:49Z</cp:lastPrinted>
  <dcterms:created xsi:type="dcterms:W3CDTF">2019-05-28T17:15:21Z</dcterms:created>
  <dcterms:modified xsi:type="dcterms:W3CDTF">2023-11-02T19:54:59Z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0x0101007D074D5E15D87B4287EB4CC5C6884238</vt:lpwstr>
  </property>
</Properties>
</file>